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6.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7.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8.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9.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0.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1.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2.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3.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4.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5.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6.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17.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18.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19.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20.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21.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22.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23.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notesSlides/notesSlide25.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41"/>
  </p:notesMasterIdLst>
  <p:sldIdLst>
    <p:sldId id="256" r:id="rId5"/>
    <p:sldId id="350" r:id="rId6"/>
    <p:sldId id="354" r:id="rId7"/>
    <p:sldId id="366" r:id="rId8"/>
    <p:sldId id="262" r:id="rId9"/>
    <p:sldId id="353" r:id="rId10"/>
    <p:sldId id="293" r:id="rId11"/>
    <p:sldId id="358" r:id="rId12"/>
    <p:sldId id="382" r:id="rId13"/>
    <p:sldId id="356" r:id="rId14"/>
    <p:sldId id="352" r:id="rId15"/>
    <p:sldId id="359" r:id="rId16"/>
    <p:sldId id="361" r:id="rId17"/>
    <p:sldId id="367" r:id="rId18"/>
    <p:sldId id="368" r:id="rId19"/>
    <p:sldId id="362" r:id="rId20"/>
    <p:sldId id="369" r:id="rId21"/>
    <p:sldId id="370" r:id="rId22"/>
    <p:sldId id="371" r:id="rId23"/>
    <p:sldId id="372" r:id="rId24"/>
    <p:sldId id="373" r:id="rId25"/>
    <p:sldId id="374" r:id="rId26"/>
    <p:sldId id="377" r:id="rId27"/>
    <p:sldId id="381" r:id="rId28"/>
    <p:sldId id="396" r:id="rId29"/>
    <p:sldId id="385" r:id="rId30"/>
    <p:sldId id="386" r:id="rId31"/>
    <p:sldId id="387" r:id="rId32"/>
    <p:sldId id="388" r:id="rId33"/>
    <p:sldId id="389" r:id="rId34"/>
    <p:sldId id="392" r:id="rId35"/>
    <p:sldId id="390" r:id="rId36"/>
    <p:sldId id="391" r:id="rId37"/>
    <p:sldId id="393" r:id="rId38"/>
    <p:sldId id="394" r:id="rId39"/>
    <p:sldId id="395" r:id="rId40"/>
  </p:sldIdLst>
  <p:sldSz cx="12192000" cy="6858000"/>
  <p:notesSz cx="6858000" cy="9144000"/>
  <p:embeddedFontLst>
    <p:embeddedFont>
      <p:font typeface="Britannic Bold" panose="020B0903060703020204" pitchFamily="34" charset="0"/>
      <p:regular r:id="rId42"/>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age d'accueil" id="{4A7F7DE5-B2E9-4EFF-A7A6-DAB5EAC02DEC}">
          <p14:sldIdLst>
            <p14:sldId id="256"/>
          </p14:sldIdLst>
        </p14:section>
        <p14:section name="Entrer dans l'expérience" id="{2BEA36ED-5072-4034-85A0-DA2276D76896}">
          <p14:sldIdLst>
            <p14:sldId id="350"/>
            <p14:sldId id="354"/>
            <p14:sldId id="366"/>
          </p14:sldIdLst>
        </p14:section>
        <p14:section name="Élément déclencheur" id="{C664D28D-B60A-4160-971A-50814E02C2B6}">
          <p14:sldIdLst>
            <p14:sldId id="262"/>
            <p14:sldId id="353"/>
          </p14:sldIdLst>
        </p14:section>
        <p14:section name="Clarifier le défi et la production" id="{8A4B4E7D-941A-4798-9269-29749C6F28EE}">
          <p14:sldIdLst>
            <p14:sldId id="293"/>
            <p14:sldId id="358"/>
          </p14:sldIdLst>
        </p14:section>
        <p14:section name="Étape 0 Entrée en projet" id="{3DF2A87D-3B02-45F8-8CF0-7AFA1ACC413A}">
          <p14:sldIdLst>
            <p14:sldId id="382"/>
            <p14:sldId id="356"/>
          </p14:sldIdLst>
        </p14:section>
        <p14:section name="Étape 1 Ancrage dans le réel" id="{A71A38C0-7F81-4BBA-99AF-CAECE2E96C39}">
          <p14:sldIdLst>
            <p14:sldId id="352"/>
          </p14:sldIdLst>
        </p14:section>
        <p14:section name="Étape 2 Clarification du défi" id="{3BB7ADF4-5C4C-4EF8-A554-F0AD320051AB}">
          <p14:sldIdLst>
            <p14:sldId id="359"/>
          </p14:sldIdLst>
        </p14:section>
        <p14:section name="Étape 3 Activation des acquis" id="{264A2636-1F99-48A9-95BF-1A25A9975680}">
          <p14:sldIdLst>
            <p14:sldId id="361"/>
          </p14:sldIdLst>
        </p14:section>
        <p14:section name="Étape 4 La visée du projet" id="{83B39C2E-3C61-4E1B-B1B2-A767C85E6DB5}">
          <p14:sldIdLst>
            <p14:sldId id="367"/>
          </p14:sldIdLst>
        </p14:section>
        <p14:section name="Étape 5 Les types de stratégies" id="{FBBDA244-4F8F-44C7-B5BE-72F9FEFAD40D}">
          <p14:sldIdLst>
            <p14:sldId id="368"/>
          </p14:sldIdLst>
        </p14:section>
        <p14:section name="Étape 6 La démarche" id="{0A1ABBFD-515C-444B-AF2D-31B9AA76AB56}">
          <p14:sldIdLst>
            <p14:sldId id="362"/>
            <p14:sldId id="369"/>
          </p14:sldIdLst>
        </p14:section>
        <p14:section name="Étape 7 L'énoncé" id="{E7873B5F-C91D-45B6-8101-F373A6E55378}">
          <p14:sldIdLst>
            <p14:sldId id="370"/>
            <p14:sldId id="371"/>
            <p14:sldId id="372"/>
            <p14:sldId id="373"/>
            <p14:sldId id="374"/>
            <p14:sldId id="377"/>
            <p14:sldId id="381"/>
          </p14:sldIdLst>
        </p14:section>
        <p14:section name="TN 3 Décryptage pédagogique" id="{3C1B8C3B-0D31-4614-952F-832EC5531E57}">
          <p14:sldIdLst>
            <p14:sldId id="396"/>
            <p14:sldId id="385"/>
            <p14:sldId id="386"/>
            <p14:sldId id="387"/>
            <p14:sldId id="388"/>
            <p14:sldId id="389"/>
            <p14:sldId id="392"/>
            <p14:sldId id="390"/>
            <p14:sldId id="391"/>
            <p14:sldId id="393"/>
            <p14:sldId id="394"/>
            <p14:sldId id="39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071D"/>
    <a:srgbClr val="A75203"/>
    <a:srgbClr val="F3AB2A"/>
    <a:srgbClr val="FECB4F"/>
    <a:srgbClr val="FFD365"/>
    <a:srgbClr val="B35D04"/>
    <a:srgbClr val="F5B4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8A942E-51A9-4236-9E42-3B0B7BDA29C8}" v="71" dt="2026-04-27T18:24:43.8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83293" autoAdjust="0"/>
  </p:normalViewPr>
  <p:slideViewPr>
    <p:cSldViewPr snapToGrid="0">
      <p:cViewPr varScale="1">
        <p:scale>
          <a:sx n="68" d="100"/>
          <a:sy n="68" d="100"/>
        </p:scale>
        <p:origin x="499"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1.fntdata"/><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xime Mercier" userId="255a7b8d-7a45-4f5b-b207-736f4a7e0cd9" providerId="ADAL" clId="{FFB7B9C0-D3E9-4E6E-9294-76681C71BFFF}"/>
    <pc:docChg chg="undo custSel addSld delSld modSld sldOrd addSection modSection">
      <pc:chgData name="Maxime Mercier" userId="255a7b8d-7a45-4f5b-b207-736f4a7e0cd9" providerId="ADAL" clId="{FFB7B9C0-D3E9-4E6E-9294-76681C71BFFF}" dt="2026-04-27T18:24:43.803" v="8871"/>
      <pc:docMkLst>
        <pc:docMk/>
      </pc:docMkLst>
      <pc:sldChg chg="addSp modSp">
        <pc:chgData name="Maxime Mercier" userId="255a7b8d-7a45-4f5b-b207-736f4a7e0cd9" providerId="ADAL" clId="{FFB7B9C0-D3E9-4E6E-9294-76681C71BFFF}" dt="2026-04-26T17:50:23.165" v="8484"/>
        <pc:sldMkLst>
          <pc:docMk/>
          <pc:sldMk cId="2992996619" sldId="256"/>
        </pc:sldMkLst>
        <pc:picChg chg="add mod">
          <ac:chgData name="Maxime Mercier" userId="255a7b8d-7a45-4f5b-b207-736f4a7e0cd9" providerId="ADAL" clId="{FFB7B9C0-D3E9-4E6E-9294-76681C71BFFF}" dt="2026-04-26T17:50:23.165" v="8484"/>
          <ac:picMkLst>
            <pc:docMk/>
            <pc:sldMk cId="2992996619" sldId="256"/>
            <ac:picMk id="3" creationId="{07C108E1-E36B-E03C-DA5F-F9171B9565BF}"/>
          </ac:picMkLst>
        </pc:picChg>
      </pc:sldChg>
      <pc:sldChg chg="modSp">
        <pc:chgData name="Maxime Mercier" userId="255a7b8d-7a45-4f5b-b207-736f4a7e0cd9" providerId="ADAL" clId="{FFB7B9C0-D3E9-4E6E-9294-76681C71BFFF}" dt="2026-04-26T16:38:46.872" v="5335"/>
        <pc:sldMkLst>
          <pc:docMk/>
          <pc:sldMk cId="2557766735" sldId="262"/>
        </pc:sldMkLst>
        <pc:picChg chg="mod">
          <ac:chgData name="Maxime Mercier" userId="255a7b8d-7a45-4f5b-b207-736f4a7e0cd9" providerId="ADAL" clId="{FFB7B9C0-D3E9-4E6E-9294-76681C71BFFF}" dt="2026-04-26T16:38:46.872" v="5335"/>
          <ac:picMkLst>
            <pc:docMk/>
            <pc:sldMk cId="2557766735" sldId="262"/>
            <ac:picMk id="10" creationId="{D6788671-66DA-6A65-C85D-0077D07297E7}"/>
          </ac:picMkLst>
        </pc:picChg>
      </pc:sldChg>
      <pc:sldChg chg="addSp modSp mod">
        <pc:chgData name="Maxime Mercier" userId="255a7b8d-7a45-4f5b-b207-736f4a7e0cd9" providerId="ADAL" clId="{FFB7B9C0-D3E9-4E6E-9294-76681C71BFFF}" dt="2026-04-26T16:00:28.867" v="2038"/>
        <pc:sldMkLst>
          <pc:docMk/>
          <pc:sldMk cId="976972530" sldId="350"/>
        </pc:sldMkLst>
        <pc:picChg chg="add mod">
          <ac:chgData name="Maxime Mercier" userId="255a7b8d-7a45-4f5b-b207-736f4a7e0cd9" providerId="ADAL" clId="{FFB7B9C0-D3E9-4E6E-9294-76681C71BFFF}" dt="2026-04-26T16:00:28.867" v="2038"/>
          <ac:picMkLst>
            <pc:docMk/>
            <pc:sldMk cId="976972530" sldId="350"/>
            <ac:picMk id="4" creationId="{25A83E28-DED6-5AE0-28DE-0CE7AB84A6D3}"/>
          </ac:picMkLst>
        </pc:picChg>
      </pc:sldChg>
      <pc:sldChg chg="addSp delSp modSp mod">
        <pc:chgData name="Maxime Mercier" userId="255a7b8d-7a45-4f5b-b207-736f4a7e0cd9" providerId="ADAL" clId="{FFB7B9C0-D3E9-4E6E-9294-76681C71BFFF}" dt="2026-04-26T17:37:49.755" v="8314" actId="478"/>
        <pc:sldMkLst>
          <pc:docMk/>
          <pc:sldMk cId="1593486938" sldId="352"/>
        </pc:sldMkLst>
        <pc:picChg chg="add del mod">
          <ac:chgData name="Maxime Mercier" userId="255a7b8d-7a45-4f5b-b207-736f4a7e0cd9" providerId="ADAL" clId="{FFB7B9C0-D3E9-4E6E-9294-76681C71BFFF}" dt="2026-04-26T17:37:49.755" v="8314" actId="478"/>
          <ac:picMkLst>
            <pc:docMk/>
            <pc:sldMk cId="1593486938" sldId="352"/>
            <ac:picMk id="4" creationId="{5245A43A-F1C8-CC06-4CB5-A8FC53B48504}"/>
          </ac:picMkLst>
        </pc:picChg>
      </pc:sldChg>
      <pc:sldChg chg="addSp modSp">
        <pc:chgData name="Maxime Mercier" userId="255a7b8d-7a45-4f5b-b207-736f4a7e0cd9" providerId="ADAL" clId="{FFB7B9C0-D3E9-4E6E-9294-76681C71BFFF}" dt="2026-04-26T17:30:18.168" v="8160"/>
        <pc:sldMkLst>
          <pc:docMk/>
          <pc:sldMk cId="1920090141" sldId="353"/>
        </pc:sldMkLst>
        <pc:picChg chg="add mod">
          <ac:chgData name="Maxime Mercier" userId="255a7b8d-7a45-4f5b-b207-736f4a7e0cd9" providerId="ADAL" clId="{FFB7B9C0-D3E9-4E6E-9294-76681C71BFFF}" dt="2026-04-26T17:30:18.168" v="8160"/>
          <ac:picMkLst>
            <pc:docMk/>
            <pc:sldMk cId="1920090141" sldId="353"/>
            <ac:picMk id="3" creationId="{5EC342B4-DC59-49FA-DFE8-9AB0B2CEA67E}"/>
          </ac:picMkLst>
        </pc:picChg>
      </pc:sldChg>
      <pc:sldChg chg="modSp">
        <pc:chgData name="Maxime Mercier" userId="255a7b8d-7a45-4f5b-b207-736f4a7e0cd9" providerId="ADAL" clId="{FFB7B9C0-D3E9-4E6E-9294-76681C71BFFF}" dt="2026-04-26T16:00:45.034" v="2039"/>
        <pc:sldMkLst>
          <pc:docMk/>
          <pc:sldMk cId="2576698421" sldId="354"/>
        </pc:sldMkLst>
        <pc:picChg chg="mod">
          <ac:chgData name="Maxime Mercier" userId="255a7b8d-7a45-4f5b-b207-736f4a7e0cd9" providerId="ADAL" clId="{FFB7B9C0-D3E9-4E6E-9294-76681C71BFFF}" dt="2026-04-26T16:00:45.034" v="2039"/>
          <ac:picMkLst>
            <pc:docMk/>
            <pc:sldMk cId="2576698421" sldId="354"/>
            <ac:picMk id="4" creationId="{8B8B5748-981B-859D-5CF7-97C9993B917F}"/>
          </ac:picMkLst>
        </pc:picChg>
      </pc:sldChg>
      <pc:sldChg chg="addSp delSp modSp mod">
        <pc:chgData name="Maxime Mercier" userId="255a7b8d-7a45-4f5b-b207-736f4a7e0cd9" providerId="ADAL" clId="{FFB7B9C0-D3E9-4E6E-9294-76681C71BFFF}" dt="2026-04-26T17:37:45.689" v="8313" actId="478"/>
        <pc:sldMkLst>
          <pc:docMk/>
          <pc:sldMk cId="3261373472" sldId="356"/>
        </pc:sldMkLst>
        <pc:picChg chg="add del mod">
          <ac:chgData name="Maxime Mercier" userId="255a7b8d-7a45-4f5b-b207-736f4a7e0cd9" providerId="ADAL" clId="{FFB7B9C0-D3E9-4E6E-9294-76681C71BFFF}" dt="2026-04-26T17:37:45.689" v="8313" actId="478"/>
          <ac:picMkLst>
            <pc:docMk/>
            <pc:sldMk cId="3261373472" sldId="356"/>
            <ac:picMk id="4" creationId="{6279E0BE-DC53-B646-8AEB-69861ECD0077}"/>
          </ac:picMkLst>
        </pc:picChg>
        <pc:picChg chg="del">
          <ac:chgData name="Maxime Mercier" userId="255a7b8d-7a45-4f5b-b207-736f4a7e0cd9" providerId="ADAL" clId="{FFB7B9C0-D3E9-4E6E-9294-76681C71BFFF}" dt="2026-04-26T17:21:06.252" v="8036" actId="478"/>
          <ac:picMkLst>
            <pc:docMk/>
            <pc:sldMk cId="3261373472" sldId="356"/>
            <ac:picMk id="7" creationId="{8492AE26-B90E-87B9-8FFC-A03D562DBB28}"/>
          </ac:picMkLst>
        </pc:picChg>
      </pc:sldChg>
      <pc:sldChg chg="modSp">
        <pc:chgData name="Maxime Mercier" userId="255a7b8d-7a45-4f5b-b207-736f4a7e0cd9" providerId="ADAL" clId="{FFB7B9C0-D3E9-4E6E-9294-76681C71BFFF}" dt="2026-04-26T16:38:27.740" v="5334"/>
        <pc:sldMkLst>
          <pc:docMk/>
          <pc:sldMk cId="2866927098" sldId="358"/>
        </pc:sldMkLst>
        <pc:picChg chg="mod">
          <ac:chgData name="Maxime Mercier" userId="255a7b8d-7a45-4f5b-b207-736f4a7e0cd9" providerId="ADAL" clId="{FFB7B9C0-D3E9-4E6E-9294-76681C71BFFF}" dt="2026-04-26T16:38:27.740" v="5334"/>
          <ac:picMkLst>
            <pc:docMk/>
            <pc:sldMk cId="2866927098" sldId="358"/>
            <ac:picMk id="11" creationId="{FDA6EA08-FC86-EF96-4E90-5AFFF7FCAF67}"/>
          </ac:picMkLst>
        </pc:picChg>
      </pc:sldChg>
      <pc:sldChg chg="addSp delSp modSp mod">
        <pc:chgData name="Maxime Mercier" userId="255a7b8d-7a45-4f5b-b207-736f4a7e0cd9" providerId="ADAL" clId="{FFB7B9C0-D3E9-4E6E-9294-76681C71BFFF}" dt="2026-04-26T17:37:53.687" v="8315" actId="478"/>
        <pc:sldMkLst>
          <pc:docMk/>
          <pc:sldMk cId="1369731067" sldId="359"/>
        </pc:sldMkLst>
        <pc:picChg chg="add del mod">
          <ac:chgData name="Maxime Mercier" userId="255a7b8d-7a45-4f5b-b207-736f4a7e0cd9" providerId="ADAL" clId="{FFB7B9C0-D3E9-4E6E-9294-76681C71BFFF}" dt="2026-04-26T17:37:53.687" v="8315" actId="478"/>
          <ac:picMkLst>
            <pc:docMk/>
            <pc:sldMk cId="1369731067" sldId="359"/>
            <ac:picMk id="7" creationId="{687D5D51-3A3B-6139-65D7-4567031C8070}"/>
          </ac:picMkLst>
        </pc:picChg>
      </pc:sldChg>
      <pc:sldChg chg="addSp delSp modSp mod">
        <pc:chgData name="Maxime Mercier" userId="255a7b8d-7a45-4f5b-b207-736f4a7e0cd9" providerId="ADAL" clId="{FFB7B9C0-D3E9-4E6E-9294-76681C71BFFF}" dt="2026-04-26T17:37:56.451" v="8316" actId="478"/>
        <pc:sldMkLst>
          <pc:docMk/>
          <pc:sldMk cId="3866388018" sldId="361"/>
        </pc:sldMkLst>
        <pc:picChg chg="del">
          <ac:chgData name="Maxime Mercier" userId="255a7b8d-7a45-4f5b-b207-736f4a7e0cd9" providerId="ADAL" clId="{FFB7B9C0-D3E9-4E6E-9294-76681C71BFFF}" dt="2026-04-26T17:21:22.128" v="8040" actId="478"/>
          <ac:picMkLst>
            <pc:docMk/>
            <pc:sldMk cId="3866388018" sldId="361"/>
            <ac:picMk id="7" creationId="{FF6ABBD5-ED78-392E-3706-0B857BFD538D}"/>
          </ac:picMkLst>
        </pc:picChg>
        <pc:picChg chg="add del mod">
          <ac:chgData name="Maxime Mercier" userId="255a7b8d-7a45-4f5b-b207-736f4a7e0cd9" providerId="ADAL" clId="{FFB7B9C0-D3E9-4E6E-9294-76681C71BFFF}" dt="2026-04-26T17:37:56.451" v="8316" actId="478"/>
          <ac:picMkLst>
            <pc:docMk/>
            <pc:sldMk cId="3866388018" sldId="361"/>
            <ac:picMk id="8" creationId="{6469C403-8F98-1945-8DDF-DC67E6FA4D51}"/>
          </ac:picMkLst>
        </pc:picChg>
      </pc:sldChg>
      <pc:sldChg chg="addSp delSp modSp mod">
        <pc:chgData name="Maxime Mercier" userId="255a7b8d-7a45-4f5b-b207-736f4a7e0cd9" providerId="ADAL" clId="{FFB7B9C0-D3E9-4E6E-9294-76681C71BFFF}" dt="2026-04-27T13:14:44.458" v="8503" actId="1076"/>
        <pc:sldMkLst>
          <pc:docMk/>
          <pc:sldMk cId="791215561" sldId="362"/>
        </pc:sldMkLst>
        <pc:picChg chg="del">
          <ac:chgData name="Maxime Mercier" userId="255a7b8d-7a45-4f5b-b207-736f4a7e0cd9" providerId="ADAL" clId="{FFB7B9C0-D3E9-4E6E-9294-76681C71BFFF}" dt="2026-04-26T17:21:38.359" v="8046" actId="478"/>
          <ac:picMkLst>
            <pc:docMk/>
            <pc:sldMk cId="791215561" sldId="362"/>
            <ac:picMk id="7" creationId="{93BDC600-AB37-FA3A-12A3-8A45EFA79744}"/>
          </ac:picMkLst>
        </pc:picChg>
        <pc:picChg chg="add del mod">
          <ac:chgData name="Maxime Mercier" userId="255a7b8d-7a45-4f5b-b207-736f4a7e0cd9" providerId="ADAL" clId="{FFB7B9C0-D3E9-4E6E-9294-76681C71BFFF}" dt="2026-04-26T17:21:49.688" v="8048" actId="478"/>
          <ac:picMkLst>
            <pc:docMk/>
            <pc:sldMk cId="791215561" sldId="362"/>
            <ac:picMk id="8" creationId="{7DC3EFAC-BC30-2670-7D7F-8DB5BC640F65}"/>
          </ac:picMkLst>
        </pc:picChg>
        <pc:picChg chg="add del mod">
          <ac:chgData name="Maxime Mercier" userId="255a7b8d-7a45-4f5b-b207-736f4a7e0cd9" providerId="ADAL" clId="{FFB7B9C0-D3E9-4E6E-9294-76681C71BFFF}" dt="2026-04-26T17:38:16.014" v="8319" actId="478"/>
          <ac:picMkLst>
            <pc:docMk/>
            <pc:sldMk cId="791215561" sldId="362"/>
            <ac:picMk id="9" creationId="{A5503C48-1AD4-1DBE-E155-F697528C1B8D}"/>
          </ac:picMkLst>
        </pc:picChg>
        <pc:picChg chg="add mod">
          <ac:chgData name="Maxime Mercier" userId="255a7b8d-7a45-4f5b-b207-736f4a7e0cd9" providerId="ADAL" clId="{FFB7B9C0-D3E9-4E6E-9294-76681C71BFFF}" dt="2026-04-27T13:14:44.458" v="8503" actId="1076"/>
          <ac:picMkLst>
            <pc:docMk/>
            <pc:sldMk cId="791215561" sldId="362"/>
            <ac:picMk id="11" creationId="{C5B2454E-103D-8E30-9536-B2C9CC2DDD2E}"/>
          </ac:picMkLst>
        </pc:picChg>
      </pc:sldChg>
      <pc:sldChg chg="addSp delSp modSp mod">
        <pc:chgData name="Maxime Mercier" userId="255a7b8d-7a45-4f5b-b207-736f4a7e0cd9" providerId="ADAL" clId="{FFB7B9C0-D3E9-4E6E-9294-76681C71BFFF}" dt="2026-04-26T17:39:53.095" v="8323" actId="20577"/>
        <pc:sldMkLst>
          <pc:docMk/>
          <pc:sldMk cId="354444197" sldId="367"/>
        </pc:sldMkLst>
        <pc:spChg chg="mod">
          <ac:chgData name="Maxime Mercier" userId="255a7b8d-7a45-4f5b-b207-736f4a7e0cd9" providerId="ADAL" clId="{FFB7B9C0-D3E9-4E6E-9294-76681C71BFFF}" dt="2026-04-26T17:39:53.095" v="8323" actId="20577"/>
          <ac:spMkLst>
            <pc:docMk/>
            <pc:sldMk cId="354444197" sldId="367"/>
            <ac:spMk id="3" creationId="{6779A853-A18B-E0CA-F61A-C6038B80205B}"/>
          </ac:spMkLst>
        </pc:spChg>
        <pc:picChg chg="del">
          <ac:chgData name="Maxime Mercier" userId="255a7b8d-7a45-4f5b-b207-736f4a7e0cd9" providerId="ADAL" clId="{FFB7B9C0-D3E9-4E6E-9294-76681C71BFFF}" dt="2026-04-26T17:21:27.555" v="8042" actId="478"/>
          <ac:picMkLst>
            <pc:docMk/>
            <pc:sldMk cId="354444197" sldId="367"/>
            <ac:picMk id="7" creationId="{E54310B7-FA71-0C37-F058-B8367AD0D854}"/>
          </ac:picMkLst>
        </pc:picChg>
        <pc:picChg chg="add del mod">
          <ac:chgData name="Maxime Mercier" userId="255a7b8d-7a45-4f5b-b207-736f4a7e0cd9" providerId="ADAL" clId="{FFB7B9C0-D3E9-4E6E-9294-76681C71BFFF}" dt="2026-04-26T17:37:59.967" v="8317" actId="478"/>
          <ac:picMkLst>
            <pc:docMk/>
            <pc:sldMk cId="354444197" sldId="367"/>
            <ac:picMk id="8" creationId="{FBCEE4A8-2A18-68EB-2672-4A7BC24930C1}"/>
          </ac:picMkLst>
        </pc:picChg>
      </pc:sldChg>
      <pc:sldChg chg="addSp delSp modSp mod">
        <pc:chgData name="Maxime Mercier" userId="255a7b8d-7a45-4f5b-b207-736f4a7e0cd9" providerId="ADAL" clId="{FFB7B9C0-D3E9-4E6E-9294-76681C71BFFF}" dt="2026-04-27T13:17:11.375" v="8572" actId="1076"/>
        <pc:sldMkLst>
          <pc:docMk/>
          <pc:sldMk cId="2770360283" sldId="368"/>
        </pc:sldMkLst>
        <pc:spChg chg="add mod">
          <ac:chgData name="Maxime Mercier" userId="255a7b8d-7a45-4f5b-b207-736f4a7e0cd9" providerId="ADAL" clId="{FFB7B9C0-D3E9-4E6E-9294-76681C71BFFF}" dt="2026-04-27T13:17:11.375" v="8572" actId="1076"/>
          <ac:spMkLst>
            <pc:docMk/>
            <pc:sldMk cId="2770360283" sldId="368"/>
            <ac:spMk id="10" creationId="{B735B490-6650-28CD-B7BD-52C9FA3028AD}"/>
          </ac:spMkLst>
        </pc:spChg>
        <pc:picChg chg="del">
          <ac:chgData name="Maxime Mercier" userId="255a7b8d-7a45-4f5b-b207-736f4a7e0cd9" providerId="ADAL" clId="{FFB7B9C0-D3E9-4E6E-9294-76681C71BFFF}" dt="2026-04-26T17:21:32.251" v="8044" actId="478"/>
          <ac:picMkLst>
            <pc:docMk/>
            <pc:sldMk cId="2770360283" sldId="368"/>
            <ac:picMk id="7" creationId="{D951F34C-DE26-7C44-F6A3-48C0692A010E}"/>
          </ac:picMkLst>
        </pc:picChg>
        <pc:picChg chg="add del mod">
          <ac:chgData name="Maxime Mercier" userId="255a7b8d-7a45-4f5b-b207-736f4a7e0cd9" providerId="ADAL" clId="{FFB7B9C0-D3E9-4E6E-9294-76681C71BFFF}" dt="2026-04-26T17:38:12.537" v="8318" actId="478"/>
          <ac:picMkLst>
            <pc:docMk/>
            <pc:sldMk cId="2770360283" sldId="368"/>
            <ac:picMk id="8" creationId="{99E4FC8B-8C62-54FE-853A-670D1B3BD7A4}"/>
          </ac:picMkLst>
        </pc:picChg>
        <pc:picChg chg="add mod">
          <ac:chgData name="Maxime Mercier" userId="255a7b8d-7a45-4f5b-b207-736f4a7e0cd9" providerId="ADAL" clId="{FFB7B9C0-D3E9-4E6E-9294-76681C71BFFF}" dt="2026-04-27T13:15:26.214" v="8506" actId="1076"/>
          <ac:picMkLst>
            <pc:docMk/>
            <pc:sldMk cId="2770360283" sldId="368"/>
            <ac:picMk id="9" creationId="{DDC7B403-2CA2-7BB4-C213-6FDDF96BBAC2}"/>
          </ac:picMkLst>
        </pc:picChg>
      </pc:sldChg>
      <pc:sldChg chg="addSp delSp modSp mod">
        <pc:chgData name="Maxime Mercier" userId="255a7b8d-7a45-4f5b-b207-736f4a7e0cd9" providerId="ADAL" clId="{FFB7B9C0-D3E9-4E6E-9294-76681C71BFFF}" dt="2026-04-26T17:38:20.681" v="8320" actId="478"/>
        <pc:sldMkLst>
          <pc:docMk/>
          <pc:sldMk cId="3256800158" sldId="369"/>
        </pc:sldMkLst>
        <pc:picChg chg="add del mod">
          <ac:chgData name="Maxime Mercier" userId="255a7b8d-7a45-4f5b-b207-736f4a7e0cd9" providerId="ADAL" clId="{FFB7B9C0-D3E9-4E6E-9294-76681C71BFFF}" dt="2026-04-26T17:38:20.681" v="8320" actId="478"/>
          <ac:picMkLst>
            <pc:docMk/>
            <pc:sldMk cId="3256800158" sldId="369"/>
            <ac:picMk id="2" creationId="{BC09430C-6295-6C45-832D-021803B42A28}"/>
          </ac:picMkLst>
        </pc:picChg>
      </pc:sldChg>
      <pc:sldChg chg="addSp modSp">
        <pc:chgData name="Maxime Mercier" userId="255a7b8d-7a45-4f5b-b207-736f4a7e0cd9" providerId="ADAL" clId="{FFB7B9C0-D3E9-4E6E-9294-76681C71BFFF}" dt="2026-04-26T17:22:56.682" v="8052"/>
        <pc:sldMkLst>
          <pc:docMk/>
          <pc:sldMk cId="1757114978" sldId="370"/>
        </pc:sldMkLst>
        <pc:picChg chg="add mod">
          <ac:chgData name="Maxime Mercier" userId="255a7b8d-7a45-4f5b-b207-736f4a7e0cd9" providerId="ADAL" clId="{FFB7B9C0-D3E9-4E6E-9294-76681C71BFFF}" dt="2026-04-26T17:22:56.682" v="8052"/>
          <ac:picMkLst>
            <pc:docMk/>
            <pc:sldMk cId="1757114978" sldId="370"/>
            <ac:picMk id="2" creationId="{1262D3E8-E1A1-D8C8-98E9-0561C01192BF}"/>
          </ac:picMkLst>
        </pc:picChg>
      </pc:sldChg>
      <pc:sldChg chg="addSp modSp">
        <pc:chgData name="Maxime Mercier" userId="255a7b8d-7a45-4f5b-b207-736f4a7e0cd9" providerId="ADAL" clId="{FFB7B9C0-D3E9-4E6E-9294-76681C71BFFF}" dt="2026-04-26T17:23:06.444" v="8053"/>
        <pc:sldMkLst>
          <pc:docMk/>
          <pc:sldMk cId="2864401052" sldId="371"/>
        </pc:sldMkLst>
        <pc:picChg chg="add mod">
          <ac:chgData name="Maxime Mercier" userId="255a7b8d-7a45-4f5b-b207-736f4a7e0cd9" providerId="ADAL" clId="{FFB7B9C0-D3E9-4E6E-9294-76681C71BFFF}" dt="2026-04-26T17:23:06.444" v="8053"/>
          <ac:picMkLst>
            <pc:docMk/>
            <pc:sldMk cId="2864401052" sldId="371"/>
            <ac:picMk id="2" creationId="{9C2DC2E8-F296-767C-6D55-857BE63810E1}"/>
          </ac:picMkLst>
        </pc:picChg>
      </pc:sldChg>
      <pc:sldChg chg="modSp mod ord">
        <pc:chgData name="Maxime Mercier" userId="255a7b8d-7a45-4f5b-b207-736f4a7e0cd9" providerId="ADAL" clId="{FFB7B9C0-D3E9-4E6E-9294-76681C71BFFF}" dt="2026-04-27T13:35:49.858" v="8575"/>
        <pc:sldMkLst>
          <pc:docMk/>
          <pc:sldMk cId="683747847" sldId="372"/>
        </pc:sldMkLst>
        <pc:picChg chg="mod">
          <ac:chgData name="Maxime Mercier" userId="255a7b8d-7a45-4f5b-b207-736f4a7e0cd9" providerId="ADAL" clId="{FFB7B9C0-D3E9-4E6E-9294-76681C71BFFF}" dt="2026-04-27T13:35:11.684" v="8573" actId="1076"/>
          <ac:picMkLst>
            <pc:docMk/>
            <pc:sldMk cId="683747847" sldId="372"/>
            <ac:picMk id="5" creationId="{B1807F0C-28F3-00B5-FF7B-97D6A15D915A}"/>
          </ac:picMkLst>
        </pc:picChg>
      </pc:sldChg>
      <pc:sldChg chg="addSp modSp">
        <pc:chgData name="Maxime Mercier" userId="255a7b8d-7a45-4f5b-b207-736f4a7e0cd9" providerId="ADAL" clId="{FFB7B9C0-D3E9-4E6E-9294-76681C71BFFF}" dt="2026-04-26T17:23:36.783" v="8055"/>
        <pc:sldMkLst>
          <pc:docMk/>
          <pc:sldMk cId="2623238501" sldId="373"/>
        </pc:sldMkLst>
        <pc:picChg chg="add mod">
          <ac:chgData name="Maxime Mercier" userId="255a7b8d-7a45-4f5b-b207-736f4a7e0cd9" providerId="ADAL" clId="{FFB7B9C0-D3E9-4E6E-9294-76681C71BFFF}" dt="2026-04-26T17:23:36.783" v="8055"/>
          <ac:picMkLst>
            <pc:docMk/>
            <pc:sldMk cId="2623238501" sldId="373"/>
            <ac:picMk id="2" creationId="{808EACD1-8901-3226-C06F-61A03FC4E700}"/>
          </ac:picMkLst>
        </pc:picChg>
      </pc:sldChg>
      <pc:sldChg chg="addSp delSp modSp mod">
        <pc:chgData name="Maxime Mercier" userId="255a7b8d-7a45-4f5b-b207-736f4a7e0cd9" providerId="ADAL" clId="{FFB7B9C0-D3E9-4E6E-9294-76681C71BFFF}" dt="2026-04-26T17:48:07.475" v="8481" actId="478"/>
        <pc:sldMkLst>
          <pc:docMk/>
          <pc:sldMk cId="3605997275" sldId="374"/>
        </pc:sldMkLst>
        <pc:picChg chg="add del mod">
          <ac:chgData name="Maxime Mercier" userId="255a7b8d-7a45-4f5b-b207-736f4a7e0cd9" providerId="ADAL" clId="{FFB7B9C0-D3E9-4E6E-9294-76681C71BFFF}" dt="2026-04-26T17:48:07.475" v="8481" actId="478"/>
          <ac:picMkLst>
            <pc:docMk/>
            <pc:sldMk cId="3605997275" sldId="374"/>
            <ac:picMk id="2" creationId="{A29ADAE5-DA58-9A8A-7406-50F6FA34BC0C}"/>
          </ac:picMkLst>
        </pc:picChg>
      </pc:sldChg>
      <pc:sldChg chg="addSp delSp modSp mod">
        <pc:chgData name="Maxime Mercier" userId="255a7b8d-7a45-4f5b-b207-736f4a7e0cd9" providerId="ADAL" clId="{FFB7B9C0-D3E9-4E6E-9294-76681C71BFFF}" dt="2026-04-26T17:48:21.904" v="8482" actId="478"/>
        <pc:sldMkLst>
          <pc:docMk/>
          <pc:sldMk cId="2359181566" sldId="377"/>
        </pc:sldMkLst>
        <pc:spChg chg="mod">
          <ac:chgData name="Maxime Mercier" userId="255a7b8d-7a45-4f5b-b207-736f4a7e0cd9" providerId="ADAL" clId="{FFB7B9C0-D3E9-4E6E-9294-76681C71BFFF}" dt="2026-04-26T17:24:20.411" v="8077" actId="20577"/>
          <ac:spMkLst>
            <pc:docMk/>
            <pc:sldMk cId="2359181566" sldId="377"/>
            <ac:spMk id="3" creationId="{6E0836CE-A357-4E20-122A-BEB7DAB1886B}"/>
          </ac:spMkLst>
        </pc:spChg>
        <pc:picChg chg="add del mod">
          <ac:chgData name="Maxime Mercier" userId="255a7b8d-7a45-4f5b-b207-736f4a7e0cd9" providerId="ADAL" clId="{FFB7B9C0-D3E9-4E6E-9294-76681C71BFFF}" dt="2026-04-26T17:48:21.904" v="8482" actId="478"/>
          <ac:picMkLst>
            <pc:docMk/>
            <pc:sldMk cId="2359181566" sldId="377"/>
            <ac:picMk id="2" creationId="{3941D56E-50E3-088C-47A2-189CD8EBC385}"/>
          </ac:picMkLst>
        </pc:picChg>
        <pc:picChg chg="mod">
          <ac:chgData name="Maxime Mercier" userId="255a7b8d-7a45-4f5b-b207-736f4a7e0cd9" providerId="ADAL" clId="{FFB7B9C0-D3E9-4E6E-9294-76681C71BFFF}" dt="2026-04-26T17:24:02.727" v="8060" actId="1076"/>
          <ac:picMkLst>
            <pc:docMk/>
            <pc:sldMk cId="2359181566" sldId="377"/>
            <ac:picMk id="8" creationId="{0A4EF3E3-7524-5CCF-0733-3C45E55EED4B}"/>
          </ac:picMkLst>
        </pc:picChg>
      </pc:sldChg>
      <pc:sldChg chg="modSp mod ord">
        <pc:chgData name="Maxime Mercier" userId="255a7b8d-7a45-4f5b-b207-736f4a7e0cd9" providerId="ADAL" clId="{FFB7B9C0-D3E9-4E6E-9294-76681C71BFFF}" dt="2026-04-26T17:03:55.669" v="7066" actId="20577"/>
        <pc:sldMkLst>
          <pc:docMk/>
          <pc:sldMk cId="1803151049" sldId="381"/>
        </pc:sldMkLst>
        <pc:spChg chg="mod">
          <ac:chgData name="Maxime Mercier" userId="255a7b8d-7a45-4f5b-b207-736f4a7e0cd9" providerId="ADAL" clId="{FFB7B9C0-D3E9-4E6E-9294-76681C71BFFF}" dt="2026-04-26T17:03:55.669" v="7066" actId="20577"/>
          <ac:spMkLst>
            <pc:docMk/>
            <pc:sldMk cId="1803151049" sldId="381"/>
            <ac:spMk id="3" creationId="{B6585211-FFD3-26BB-353B-BDBADA3B5E0A}"/>
          </ac:spMkLst>
        </pc:spChg>
      </pc:sldChg>
      <pc:sldChg chg="addSp modSp mod">
        <pc:chgData name="Maxime Mercier" userId="255a7b8d-7a45-4f5b-b207-736f4a7e0cd9" providerId="ADAL" clId="{FFB7B9C0-D3E9-4E6E-9294-76681C71BFFF}" dt="2026-04-26T17:20:47.674" v="8035"/>
        <pc:sldMkLst>
          <pc:docMk/>
          <pc:sldMk cId="3540812378" sldId="382"/>
        </pc:sldMkLst>
        <pc:spChg chg="mod">
          <ac:chgData name="Maxime Mercier" userId="255a7b8d-7a45-4f5b-b207-736f4a7e0cd9" providerId="ADAL" clId="{FFB7B9C0-D3E9-4E6E-9294-76681C71BFFF}" dt="2026-04-26T16:39:39.587" v="5337" actId="113"/>
          <ac:spMkLst>
            <pc:docMk/>
            <pc:sldMk cId="3540812378" sldId="382"/>
            <ac:spMk id="3" creationId="{ECDD64B9-6CE0-E51B-FD48-E930BA6E13BB}"/>
          </ac:spMkLst>
        </pc:spChg>
        <pc:picChg chg="add mod">
          <ac:chgData name="Maxime Mercier" userId="255a7b8d-7a45-4f5b-b207-736f4a7e0cd9" providerId="ADAL" clId="{FFB7B9C0-D3E9-4E6E-9294-76681C71BFFF}" dt="2026-04-26T17:20:47.674" v="8035"/>
          <ac:picMkLst>
            <pc:docMk/>
            <pc:sldMk cId="3540812378" sldId="382"/>
            <ac:picMk id="2" creationId="{DCE74391-D2A8-1855-702E-5AD0DEEA1CFA}"/>
          </ac:picMkLst>
        </pc:picChg>
      </pc:sldChg>
      <pc:sldChg chg="new del">
        <pc:chgData name="Maxime Mercier" userId="255a7b8d-7a45-4f5b-b207-736f4a7e0cd9" providerId="ADAL" clId="{FFB7B9C0-D3E9-4E6E-9294-76681C71BFFF}" dt="2026-04-26T15:09:45.822" v="8" actId="47"/>
        <pc:sldMkLst>
          <pc:docMk/>
          <pc:sldMk cId="3558496540" sldId="383"/>
        </pc:sldMkLst>
      </pc:sldChg>
      <pc:sldChg chg="addSp delSp modSp add del mod ord">
        <pc:chgData name="Maxime Mercier" userId="255a7b8d-7a45-4f5b-b207-736f4a7e0cd9" providerId="ADAL" clId="{FFB7B9C0-D3E9-4E6E-9294-76681C71BFFF}" dt="2026-04-26T15:50:45.088" v="752" actId="2696"/>
        <pc:sldMkLst>
          <pc:docMk/>
          <pc:sldMk cId="314411907" sldId="384"/>
        </pc:sldMkLst>
        <pc:spChg chg="del mod">
          <ac:chgData name="Maxime Mercier" userId="255a7b8d-7a45-4f5b-b207-736f4a7e0cd9" providerId="ADAL" clId="{FFB7B9C0-D3E9-4E6E-9294-76681C71BFFF}" dt="2026-04-26T15:13:01.052" v="57" actId="478"/>
          <ac:spMkLst>
            <pc:docMk/>
            <pc:sldMk cId="314411907" sldId="384"/>
            <ac:spMk id="3" creationId="{9B33BF8D-790D-5135-CA4E-F9ED902E98FC}"/>
          </ac:spMkLst>
        </pc:spChg>
        <pc:spChg chg="mod">
          <ac:chgData name="Maxime Mercier" userId="255a7b8d-7a45-4f5b-b207-736f4a7e0cd9" providerId="ADAL" clId="{FFB7B9C0-D3E9-4E6E-9294-76681C71BFFF}" dt="2026-04-26T15:19:26.503" v="173" actId="20577"/>
          <ac:spMkLst>
            <pc:docMk/>
            <pc:sldMk cId="314411907" sldId="384"/>
            <ac:spMk id="4" creationId="{1C174664-375A-B140-C25D-26335BB9373E}"/>
          </ac:spMkLst>
        </pc:spChg>
        <pc:spChg chg="add del mod">
          <ac:chgData name="Maxime Mercier" userId="255a7b8d-7a45-4f5b-b207-736f4a7e0cd9" providerId="ADAL" clId="{FFB7B9C0-D3E9-4E6E-9294-76681C71BFFF}" dt="2026-04-26T15:13:19.173" v="62" actId="478"/>
          <ac:spMkLst>
            <pc:docMk/>
            <pc:sldMk cId="314411907" sldId="384"/>
            <ac:spMk id="5" creationId="{DEBBBDDE-69A1-C27F-0920-3F384C3C017F}"/>
          </ac:spMkLst>
        </pc:spChg>
        <pc:spChg chg="add del mod">
          <ac:chgData name="Maxime Mercier" userId="255a7b8d-7a45-4f5b-b207-736f4a7e0cd9" providerId="ADAL" clId="{FFB7B9C0-D3E9-4E6E-9294-76681C71BFFF}" dt="2026-04-26T15:13:07.962" v="59" actId="478"/>
          <ac:spMkLst>
            <pc:docMk/>
            <pc:sldMk cId="314411907" sldId="384"/>
            <ac:spMk id="6" creationId="{D53AC82D-3414-1407-7CD5-8EE323B062B8}"/>
          </ac:spMkLst>
        </pc:spChg>
        <pc:spChg chg="mod">
          <ac:chgData name="Maxime Mercier" userId="255a7b8d-7a45-4f5b-b207-736f4a7e0cd9" providerId="ADAL" clId="{FFB7B9C0-D3E9-4E6E-9294-76681C71BFFF}" dt="2026-04-26T15:13:03.465" v="58"/>
          <ac:spMkLst>
            <pc:docMk/>
            <pc:sldMk cId="314411907" sldId="384"/>
            <ac:spMk id="9" creationId="{9A732A6C-6BFD-A3D6-649B-0C2B77F2C585}"/>
          </ac:spMkLst>
        </pc:spChg>
        <pc:spChg chg="mod">
          <ac:chgData name="Maxime Mercier" userId="255a7b8d-7a45-4f5b-b207-736f4a7e0cd9" providerId="ADAL" clId="{FFB7B9C0-D3E9-4E6E-9294-76681C71BFFF}" dt="2026-04-26T15:13:03.465" v="58"/>
          <ac:spMkLst>
            <pc:docMk/>
            <pc:sldMk cId="314411907" sldId="384"/>
            <ac:spMk id="10" creationId="{51B91790-C945-78F6-04DF-F0D7E92AB578}"/>
          </ac:spMkLst>
        </pc:spChg>
        <pc:spChg chg="add mod">
          <ac:chgData name="Maxime Mercier" userId="255a7b8d-7a45-4f5b-b207-736f4a7e0cd9" providerId="ADAL" clId="{FFB7B9C0-D3E9-4E6E-9294-76681C71BFFF}" dt="2026-04-26T15:16:59.040" v="121" actId="20577"/>
          <ac:spMkLst>
            <pc:docMk/>
            <pc:sldMk cId="314411907" sldId="384"/>
            <ac:spMk id="11" creationId="{179650AF-487C-6608-5737-B4CB75F1E3D8}"/>
          </ac:spMkLst>
        </pc:spChg>
        <pc:spChg chg="add del mod">
          <ac:chgData name="Maxime Mercier" userId="255a7b8d-7a45-4f5b-b207-736f4a7e0cd9" providerId="ADAL" clId="{FFB7B9C0-D3E9-4E6E-9294-76681C71BFFF}" dt="2026-04-26T15:13:10.231" v="60" actId="478"/>
          <ac:spMkLst>
            <pc:docMk/>
            <pc:sldMk cId="314411907" sldId="384"/>
            <ac:spMk id="13" creationId="{992F1969-5674-CE8F-67C7-0F3A51B7F278}"/>
          </ac:spMkLst>
        </pc:spChg>
        <pc:spChg chg="mod">
          <ac:chgData name="Maxime Mercier" userId="255a7b8d-7a45-4f5b-b207-736f4a7e0cd9" providerId="ADAL" clId="{FFB7B9C0-D3E9-4E6E-9294-76681C71BFFF}" dt="2026-04-26T15:15:38.125" v="71"/>
          <ac:spMkLst>
            <pc:docMk/>
            <pc:sldMk cId="314411907" sldId="384"/>
            <ac:spMk id="15" creationId="{E066D4F6-630E-1F3B-3FA3-7CB03A1083FA}"/>
          </ac:spMkLst>
        </pc:spChg>
        <pc:spChg chg="mod">
          <ac:chgData name="Maxime Mercier" userId="255a7b8d-7a45-4f5b-b207-736f4a7e0cd9" providerId="ADAL" clId="{FFB7B9C0-D3E9-4E6E-9294-76681C71BFFF}" dt="2026-04-26T15:15:38.125" v="71"/>
          <ac:spMkLst>
            <pc:docMk/>
            <pc:sldMk cId="314411907" sldId="384"/>
            <ac:spMk id="16" creationId="{F4CD0B96-0D65-95AD-BB75-6A972141EABF}"/>
          </ac:spMkLst>
        </pc:spChg>
        <pc:spChg chg="add del mod">
          <ac:chgData name="Maxime Mercier" userId="255a7b8d-7a45-4f5b-b207-736f4a7e0cd9" providerId="ADAL" clId="{FFB7B9C0-D3E9-4E6E-9294-76681C71BFFF}" dt="2026-04-26T15:17:22.050" v="124"/>
          <ac:spMkLst>
            <pc:docMk/>
            <pc:sldMk cId="314411907" sldId="384"/>
            <ac:spMk id="17" creationId="{F0633F69-9F46-629C-9B83-997015E14409}"/>
          </ac:spMkLst>
        </pc:spChg>
        <pc:spChg chg="add mod">
          <ac:chgData name="Maxime Mercier" userId="255a7b8d-7a45-4f5b-b207-736f4a7e0cd9" providerId="ADAL" clId="{FFB7B9C0-D3E9-4E6E-9294-76681C71BFFF}" dt="2026-04-26T15:19:20.250" v="166" actId="1076"/>
          <ac:spMkLst>
            <pc:docMk/>
            <pc:sldMk cId="314411907" sldId="384"/>
            <ac:spMk id="18" creationId="{6A1CE26B-F33B-EB82-63FB-04BC11DA1BD2}"/>
          </ac:spMkLst>
        </pc:spChg>
        <pc:grpChg chg="add del mod">
          <ac:chgData name="Maxime Mercier" userId="255a7b8d-7a45-4f5b-b207-736f4a7e0cd9" providerId="ADAL" clId="{FFB7B9C0-D3E9-4E6E-9294-76681C71BFFF}" dt="2026-04-26T15:13:11.947" v="61" actId="478"/>
          <ac:grpSpMkLst>
            <pc:docMk/>
            <pc:sldMk cId="314411907" sldId="384"/>
            <ac:grpSpMk id="7" creationId="{F11B5CBE-D5AD-EBB2-3DA7-4B0A09B49B1C}"/>
          </ac:grpSpMkLst>
        </pc:grpChg>
        <pc:grpChg chg="add mod">
          <ac:chgData name="Maxime Mercier" userId="255a7b8d-7a45-4f5b-b207-736f4a7e0cd9" providerId="ADAL" clId="{FFB7B9C0-D3E9-4E6E-9294-76681C71BFFF}" dt="2026-04-26T15:15:57.454" v="113" actId="1076"/>
          <ac:grpSpMkLst>
            <pc:docMk/>
            <pc:sldMk cId="314411907" sldId="384"/>
            <ac:grpSpMk id="14" creationId="{D960580B-DDF4-8D16-ECD2-8D1E7D2D82E7}"/>
          </ac:grpSpMkLst>
        </pc:grpChg>
        <pc:picChg chg="del">
          <ac:chgData name="Maxime Mercier" userId="255a7b8d-7a45-4f5b-b207-736f4a7e0cd9" providerId="ADAL" clId="{FFB7B9C0-D3E9-4E6E-9294-76681C71BFFF}" dt="2026-04-26T15:12:04.432" v="55" actId="478"/>
          <ac:picMkLst>
            <pc:docMk/>
            <pc:sldMk cId="314411907" sldId="384"/>
            <ac:picMk id="8" creationId="{3A8C0D97-8F79-C527-1D7F-CDE59A5B0F50}"/>
          </ac:picMkLst>
        </pc:picChg>
      </pc:sldChg>
      <pc:sldChg chg="addSp delSp modSp add mod ord">
        <pc:chgData name="Maxime Mercier" userId="255a7b8d-7a45-4f5b-b207-736f4a7e0cd9" providerId="ADAL" clId="{FFB7B9C0-D3E9-4E6E-9294-76681C71BFFF}" dt="2026-04-27T14:51:58.878" v="8615" actId="20577"/>
        <pc:sldMkLst>
          <pc:docMk/>
          <pc:sldMk cId="2474747310" sldId="385"/>
        </pc:sldMkLst>
        <pc:spChg chg="mod">
          <ac:chgData name="Maxime Mercier" userId="255a7b8d-7a45-4f5b-b207-736f4a7e0cd9" providerId="ADAL" clId="{FFB7B9C0-D3E9-4E6E-9294-76681C71BFFF}" dt="2026-04-26T16:04:24.534" v="2048"/>
          <ac:spMkLst>
            <pc:docMk/>
            <pc:sldMk cId="2474747310" sldId="385"/>
            <ac:spMk id="3" creationId="{CA0C66E5-5461-A588-CA58-54EF0E802ECA}"/>
          </ac:spMkLst>
        </pc:spChg>
        <pc:spChg chg="mod">
          <ac:chgData name="Maxime Mercier" userId="255a7b8d-7a45-4f5b-b207-736f4a7e0cd9" providerId="ADAL" clId="{FFB7B9C0-D3E9-4E6E-9294-76681C71BFFF}" dt="2026-04-26T15:40:09.436" v="256" actId="20577"/>
          <ac:spMkLst>
            <pc:docMk/>
            <pc:sldMk cId="2474747310" sldId="385"/>
            <ac:spMk id="4" creationId="{7CDFCAC6-A7E9-4106-3216-0BE1030F26D6}"/>
          </ac:spMkLst>
        </pc:spChg>
        <pc:spChg chg="mod">
          <ac:chgData name="Maxime Mercier" userId="255a7b8d-7a45-4f5b-b207-736f4a7e0cd9" providerId="ADAL" clId="{FFB7B9C0-D3E9-4E6E-9294-76681C71BFFF}" dt="2026-04-26T16:04:24.534" v="2048"/>
          <ac:spMkLst>
            <pc:docMk/>
            <pc:sldMk cId="2474747310" sldId="385"/>
            <ac:spMk id="5" creationId="{A483AD14-56D8-774D-A2AB-4175FBA052EE}"/>
          </ac:spMkLst>
        </pc:spChg>
        <pc:spChg chg="mod">
          <ac:chgData name="Maxime Mercier" userId="255a7b8d-7a45-4f5b-b207-736f4a7e0cd9" providerId="ADAL" clId="{FFB7B9C0-D3E9-4E6E-9294-76681C71BFFF}" dt="2026-04-26T16:04:56.599" v="2049"/>
          <ac:spMkLst>
            <pc:docMk/>
            <pc:sldMk cId="2474747310" sldId="385"/>
            <ac:spMk id="6" creationId="{5F6A7F8E-FD55-1842-2491-DA3E5C23C369}"/>
          </ac:spMkLst>
        </pc:spChg>
        <pc:spChg chg="mod">
          <ac:chgData name="Maxime Mercier" userId="255a7b8d-7a45-4f5b-b207-736f4a7e0cd9" providerId="ADAL" clId="{FFB7B9C0-D3E9-4E6E-9294-76681C71BFFF}" dt="2026-04-27T14:51:58.878" v="8615" actId="20577"/>
          <ac:spMkLst>
            <pc:docMk/>
            <pc:sldMk cId="2474747310" sldId="385"/>
            <ac:spMk id="11" creationId="{443D7AA0-2765-40A2-BBD8-6C9611548E8F}"/>
          </ac:spMkLst>
        </pc:spChg>
        <pc:spChg chg="mod">
          <ac:chgData name="Maxime Mercier" userId="255a7b8d-7a45-4f5b-b207-736f4a7e0cd9" providerId="ADAL" clId="{FFB7B9C0-D3E9-4E6E-9294-76681C71BFFF}" dt="2026-04-26T15:39:36.449" v="251" actId="20577"/>
          <ac:spMkLst>
            <pc:docMk/>
            <pc:sldMk cId="2474747310" sldId="385"/>
            <ac:spMk id="18" creationId="{B316953A-3379-BF35-5C88-E5AEF86040F1}"/>
          </ac:spMkLst>
        </pc:spChg>
        <pc:grpChg chg="add mod">
          <ac:chgData name="Maxime Mercier" userId="255a7b8d-7a45-4f5b-b207-736f4a7e0cd9" providerId="ADAL" clId="{FFB7B9C0-D3E9-4E6E-9294-76681C71BFFF}" dt="2026-04-26T16:04:24.534" v="2048"/>
          <ac:grpSpMkLst>
            <pc:docMk/>
            <pc:sldMk cId="2474747310" sldId="385"/>
            <ac:grpSpMk id="2" creationId="{4322A3C4-D51E-D700-91D6-0A4563D7D3CF}"/>
          </ac:grpSpMkLst>
        </pc:grpChg>
        <pc:grpChg chg="del">
          <ac:chgData name="Maxime Mercier" userId="255a7b8d-7a45-4f5b-b207-736f4a7e0cd9" providerId="ADAL" clId="{FFB7B9C0-D3E9-4E6E-9294-76681C71BFFF}" dt="2026-04-26T16:03:54.430" v="2043" actId="478"/>
          <ac:grpSpMkLst>
            <pc:docMk/>
            <pc:sldMk cId="2474747310" sldId="385"/>
            <ac:grpSpMk id="14" creationId="{D7D8A5B0-7B44-7EED-7CDF-633E4D994EE0}"/>
          </ac:grpSpMkLst>
        </pc:grpChg>
      </pc:sldChg>
      <pc:sldChg chg="addSp delSp modSp add mod">
        <pc:chgData name="Maxime Mercier" userId="255a7b8d-7a45-4f5b-b207-736f4a7e0cd9" providerId="ADAL" clId="{FFB7B9C0-D3E9-4E6E-9294-76681C71BFFF}" dt="2026-04-27T14:52:20.353" v="8616" actId="20577"/>
        <pc:sldMkLst>
          <pc:docMk/>
          <pc:sldMk cId="2396960533" sldId="386"/>
        </pc:sldMkLst>
        <pc:spChg chg="add mod">
          <ac:chgData name="Maxime Mercier" userId="255a7b8d-7a45-4f5b-b207-736f4a7e0cd9" providerId="ADAL" clId="{FFB7B9C0-D3E9-4E6E-9294-76681C71BFFF}" dt="2026-04-27T14:52:20.353" v="8616" actId="20577"/>
          <ac:spMkLst>
            <pc:docMk/>
            <pc:sldMk cId="2396960533" sldId="386"/>
            <ac:spMk id="3" creationId="{1A654960-43DD-CD32-E01B-0CD581A4F134}"/>
          </ac:spMkLst>
        </pc:spChg>
        <pc:spChg chg="mod">
          <ac:chgData name="Maxime Mercier" userId="255a7b8d-7a45-4f5b-b207-736f4a7e0cd9" providerId="ADAL" clId="{FFB7B9C0-D3E9-4E6E-9294-76681C71BFFF}" dt="2026-04-26T15:44:10.564" v="443" actId="1076"/>
          <ac:spMkLst>
            <pc:docMk/>
            <pc:sldMk cId="2396960533" sldId="386"/>
            <ac:spMk id="4" creationId="{03E974C9-D189-733B-904E-B6C91CF236F6}"/>
          </ac:spMkLst>
        </pc:spChg>
        <pc:spChg chg="mod">
          <ac:chgData name="Maxime Mercier" userId="255a7b8d-7a45-4f5b-b207-736f4a7e0cd9" providerId="ADAL" clId="{FFB7B9C0-D3E9-4E6E-9294-76681C71BFFF}" dt="2026-04-26T15:41:32.334" v="307" actId="1076"/>
          <ac:spMkLst>
            <pc:docMk/>
            <pc:sldMk cId="2396960533" sldId="386"/>
            <ac:spMk id="11" creationId="{F5EB9FBF-DA69-F730-A729-257D64A14940}"/>
          </ac:spMkLst>
        </pc:spChg>
        <pc:spChg chg="mod topLvl">
          <ac:chgData name="Maxime Mercier" userId="255a7b8d-7a45-4f5b-b207-736f4a7e0cd9" providerId="ADAL" clId="{FFB7B9C0-D3E9-4E6E-9294-76681C71BFFF}" dt="2026-04-26T16:02:41.032" v="2041" actId="164"/>
          <ac:spMkLst>
            <pc:docMk/>
            <pc:sldMk cId="2396960533" sldId="386"/>
            <ac:spMk id="15" creationId="{08D4A86D-9B54-6BBE-3CEB-4EBB2F8376EC}"/>
          </ac:spMkLst>
        </pc:spChg>
        <pc:spChg chg="mod topLvl">
          <ac:chgData name="Maxime Mercier" userId="255a7b8d-7a45-4f5b-b207-736f4a7e0cd9" providerId="ADAL" clId="{FFB7B9C0-D3E9-4E6E-9294-76681C71BFFF}" dt="2026-04-26T16:02:41.032" v="2041" actId="164"/>
          <ac:spMkLst>
            <pc:docMk/>
            <pc:sldMk cId="2396960533" sldId="386"/>
            <ac:spMk id="16" creationId="{B52BD810-F4DE-DE47-DEAD-DF4C39644E39}"/>
          </ac:spMkLst>
        </pc:spChg>
        <pc:spChg chg="mod">
          <ac:chgData name="Maxime Mercier" userId="255a7b8d-7a45-4f5b-b207-736f4a7e0cd9" providerId="ADAL" clId="{FFB7B9C0-D3E9-4E6E-9294-76681C71BFFF}" dt="2026-04-26T16:03:21.500" v="2042"/>
          <ac:spMkLst>
            <pc:docMk/>
            <pc:sldMk cId="2396960533" sldId="386"/>
            <ac:spMk id="18" creationId="{BDC7EED7-94DE-5A9E-23C6-8B5D9CF5595B}"/>
          </ac:spMkLst>
        </pc:spChg>
        <pc:grpChg chg="add mod">
          <ac:chgData name="Maxime Mercier" userId="255a7b8d-7a45-4f5b-b207-736f4a7e0cd9" providerId="ADAL" clId="{FFB7B9C0-D3E9-4E6E-9294-76681C71BFFF}" dt="2026-04-26T16:02:41.032" v="2041" actId="164"/>
          <ac:grpSpMkLst>
            <pc:docMk/>
            <pc:sldMk cId="2396960533" sldId="386"/>
            <ac:grpSpMk id="5" creationId="{41ECBF2F-1DDE-FECB-27D9-9B0B2A0DE4A7}"/>
          </ac:grpSpMkLst>
        </pc:grpChg>
        <pc:grpChg chg="del mod">
          <ac:chgData name="Maxime Mercier" userId="255a7b8d-7a45-4f5b-b207-736f4a7e0cd9" providerId="ADAL" clId="{FFB7B9C0-D3E9-4E6E-9294-76681C71BFFF}" dt="2026-04-26T16:02:27.541" v="2040" actId="165"/>
          <ac:grpSpMkLst>
            <pc:docMk/>
            <pc:sldMk cId="2396960533" sldId="386"/>
            <ac:grpSpMk id="14" creationId="{A722822A-4F83-0EE3-E996-F64CE36A8BFF}"/>
          </ac:grpSpMkLst>
        </pc:grpChg>
      </pc:sldChg>
      <pc:sldChg chg="addSp delSp modSp add mod">
        <pc:chgData name="Maxime Mercier" userId="255a7b8d-7a45-4f5b-b207-736f4a7e0cd9" providerId="ADAL" clId="{FFB7B9C0-D3E9-4E6E-9294-76681C71BFFF}" dt="2026-04-26T17:27:48.557" v="8157" actId="20577"/>
        <pc:sldMkLst>
          <pc:docMk/>
          <pc:sldMk cId="683041406" sldId="387"/>
        </pc:sldMkLst>
        <pc:spChg chg="mod">
          <ac:chgData name="Maxime Mercier" userId="255a7b8d-7a45-4f5b-b207-736f4a7e0cd9" providerId="ADAL" clId="{FFB7B9C0-D3E9-4E6E-9294-76681C71BFFF}" dt="2026-04-26T17:27:48.557" v="8157" actId="20577"/>
          <ac:spMkLst>
            <pc:docMk/>
            <pc:sldMk cId="683041406" sldId="387"/>
            <ac:spMk id="3" creationId="{71B3BAC8-155D-ED5E-1C38-0C0309498197}"/>
          </ac:spMkLst>
        </pc:spChg>
        <pc:spChg chg="mod">
          <ac:chgData name="Maxime Mercier" userId="255a7b8d-7a45-4f5b-b207-736f4a7e0cd9" providerId="ADAL" clId="{FFB7B9C0-D3E9-4E6E-9294-76681C71BFFF}" dt="2026-04-26T15:58:26.704" v="2035" actId="20577"/>
          <ac:spMkLst>
            <pc:docMk/>
            <pc:sldMk cId="683041406" sldId="387"/>
            <ac:spMk id="4" creationId="{452CA552-665C-89D5-AA0A-AEE58C67DADE}"/>
          </ac:spMkLst>
        </pc:spChg>
        <pc:spChg chg="mod">
          <ac:chgData name="Maxime Mercier" userId="255a7b8d-7a45-4f5b-b207-736f4a7e0cd9" providerId="ADAL" clId="{FFB7B9C0-D3E9-4E6E-9294-76681C71BFFF}" dt="2026-04-26T16:05:17.372" v="2052"/>
          <ac:spMkLst>
            <pc:docMk/>
            <pc:sldMk cId="683041406" sldId="387"/>
            <ac:spMk id="5" creationId="{CF0B83C8-B866-089A-65BE-07B11E39E507}"/>
          </ac:spMkLst>
        </pc:spChg>
        <pc:spChg chg="mod">
          <ac:chgData name="Maxime Mercier" userId="255a7b8d-7a45-4f5b-b207-736f4a7e0cd9" providerId="ADAL" clId="{FFB7B9C0-D3E9-4E6E-9294-76681C71BFFF}" dt="2026-04-26T16:05:17.372" v="2052"/>
          <ac:spMkLst>
            <pc:docMk/>
            <pc:sldMk cId="683041406" sldId="387"/>
            <ac:spMk id="6" creationId="{788848A1-D63C-6D8E-218F-25ED6470B4FB}"/>
          </ac:spMkLst>
        </pc:spChg>
        <pc:spChg chg="mod">
          <ac:chgData name="Maxime Mercier" userId="255a7b8d-7a45-4f5b-b207-736f4a7e0cd9" providerId="ADAL" clId="{FFB7B9C0-D3E9-4E6E-9294-76681C71BFFF}" dt="2026-04-26T16:05:35.629" v="2055"/>
          <ac:spMkLst>
            <pc:docMk/>
            <pc:sldMk cId="683041406" sldId="387"/>
            <ac:spMk id="7" creationId="{596CE2F9-DC32-9AA6-F9E9-7853CD614A7C}"/>
          </ac:spMkLst>
        </pc:spChg>
        <pc:spChg chg="del mod">
          <ac:chgData name="Maxime Mercier" userId="255a7b8d-7a45-4f5b-b207-736f4a7e0cd9" providerId="ADAL" clId="{FFB7B9C0-D3E9-4E6E-9294-76681C71BFFF}" dt="2026-04-26T16:05:16.040" v="2051" actId="478"/>
          <ac:spMkLst>
            <pc:docMk/>
            <pc:sldMk cId="683041406" sldId="387"/>
            <ac:spMk id="18" creationId="{24CBECC9-F5B3-FAE9-D9DA-76CA57B690DC}"/>
          </ac:spMkLst>
        </pc:spChg>
        <pc:grpChg chg="add mod">
          <ac:chgData name="Maxime Mercier" userId="255a7b8d-7a45-4f5b-b207-736f4a7e0cd9" providerId="ADAL" clId="{FFB7B9C0-D3E9-4E6E-9294-76681C71BFFF}" dt="2026-04-26T16:05:17.372" v="2052"/>
          <ac:grpSpMkLst>
            <pc:docMk/>
            <pc:sldMk cId="683041406" sldId="387"/>
            <ac:grpSpMk id="2" creationId="{9F8D6EA1-2A0A-700D-B4FA-C3EFEA90DA62}"/>
          </ac:grpSpMkLst>
        </pc:grpChg>
        <pc:grpChg chg="del">
          <ac:chgData name="Maxime Mercier" userId="255a7b8d-7a45-4f5b-b207-736f4a7e0cd9" providerId="ADAL" clId="{FFB7B9C0-D3E9-4E6E-9294-76681C71BFFF}" dt="2026-04-26T16:05:13.550" v="2050" actId="478"/>
          <ac:grpSpMkLst>
            <pc:docMk/>
            <pc:sldMk cId="683041406" sldId="387"/>
            <ac:grpSpMk id="14" creationId="{CCDA9E4E-CDA5-17C5-B736-3747F6990660}"/>
          </ac:grpSpMkLst>
        </pc:grpChg>
      </pc:sldChg>
      <pc:sldChg chg="addSp delSp modSp add mod">
        <pc:chgData name="Maxime Mercier" userId="255a7b8d-7a45-4f5b-b207-736f4a7e0cd9" providerId="ADAL" clId="{FFB7B9C0-D3E9-4E6E-9294-76681C71BFFF}" dt="2026-04-26T17:26:18.548" v="8117"/>
        <pc:sldMkLst>
          <pc:docMk/>
          <pc:sldMk cId="3554439801" sldId="388"/>
        </pc:sldMkLst>
        <pc:spChg chg="mod">
          <ac:chgData name="Maxime Mercier" userId="255a7b8d-7a45-4f5b-b207-736f4a7e0cd9" providerId="ADAL" clId="{FFB7B9C0-D3E9-4E6E-9294-76681C71BFFF}" dt="2026-04-26T17:26:18.548" v="8117"/>
          <ac:spMkLst>
            <pc:docMk/>
            <pc:sldMk cId="3554439801" sldId="388"/>
            <ac:spMk id="3" creationId="{E9CEC27E-9D32-9B3D-EAD8-4FDDF02C3C49}"/>
          </ac:spMkLst>
        </pc:spChg>
        <pc:spChg chg="mod">
          <ac:chgData name="Maxime Mercier" userId="255a7b8d-7a45-4f5b-b207-736f4a7e0cd9" providerId="ADAL" clId="{FFB7B9C0-D3E9-4E6E-9294-76681C71BFFF}" dt="2026-04-26T16:13:49.953" v="2558" actId="1076"/>
          <ac:spMkLst>
            <pc:docMk/>
            <pc:sldMk cId="3554439801" sldId="388"/>
            <ac:spMk id="4" creationId="{DAEA6A8F-2564-3102-BB26-EEA2C322A84F}"/>
          </ac:spMkLst>
        </pc:spChg>
        <pc:spChg chg="mod">
          <ac:chgData name="Maxime Mercier" userId="255a7b8d-7a45-4f5b-b207-736f4a7e0cd9" providerId="ADAL" clId="{FFB7B9C0-D3E9-4E6E-9294-76681C71BFFF}" dt="2026-04-26T16:05:48.935" v="2058"/>
          <ac:spMkLst>
            <pc:docMk/>
            <pc:sldMk cId="3554439801" sldId="388"/>
            <ac:spMk id="5" creationId="{8D9514A6-47C7-5435-FA63-504822B12E33}"/>
          </ac:spMkLst>
        </pc:spChg>
        <pc:spChg chg="mod">
          <ac:chgData name="Maxime Mercier" userId="255a7b8d-7a45-4f5b-b207-736f4a7e0cd9" providerId="ADAL" clId="{FFB7B9C0-D3E9-4E6E-9294-76681C71BFFF}" dt="2026-04-26T16:05:48.935" v="2058"/>
          <ac:spMkLst>
            <pc:docMk/>
            <pc:sldMk cId="3554439801" sldId="388"/>
            <ac:spMk id="6" creationId="{90AE4E44-C14A-F38E-F27E-83340BBDBB2D}"/>
          </ac:spMkLst>
        </pc:spChg>
        <pc:spChg chg="mod">
          <ac:chgData name="Maxime Mercier" userId="255a7b8d-7a45-4f5b-b207-736f4a7e0cd9" providerId="ADAL" clId="{FFB7B9C0-D3E9-4E6E-9294-76681C71BFFF}" dt="2026-04-26T17:18:41.361" v="8033"/>
          <ac:spMkLst>
            <pc:docMk/>
            <pc:sldMk cId="3554439801" sldId="388"/>
            <ac:spMk id="7" creationId="{E6FF78B7-D46B-1834-0529-BB31D22CC186}"/>
          </ac:spMkLst>
        </pc:spChg>
        <pc:spChg chg="del">
          <ac:chgData name="Maxime Mercier" userId="255a7b8d-7a45-4f5b-b207-736f4a7e0cd9" providerId="ADAL" clId="{FFB7B9C0-D3E9-4E6E-9294-76681C71BFFF}" dt="2026-04-26T16:05:47.423" v="2057" actId="478"/>
          <ac:spMkLst>
            <pc:docMk/>
            <pc:sldMk cId="3554439801" sldId="388"/>
            <ac:spMk id="18" creationId="{FDBA9FE1-0C6E-B6E8-C547-A467860EEDB0}"/>
          </ac:spMkLst>
        </pc:spChg>
        <pc:grpChg chg="add mod">
          <ac:chgData name="Maxime Mercier" userId="255a7b8d-7a45-4f5b-b207-736f4a7e0cd9" providerId="ADAL" clId="{FFB7B9C0-D3E9-4E6E-9294-76681C71BFFF}" dt="2026-04-26T16:05:48.935" v="2058"/>
          <ac:grpSpMkLst>
            <pc:docMk/>
            <pc:sldMk cId="3554439801" sldId="388"/>
            <ac:grpSpMk id="2" creationId="{05F2C7A6-34BC-4016-88D9-5E6E91CA86B4}"/>
          </ac:grpSpMkLst>
        </pc:grpChg>
        <pc:grpChg chg="del">
          <ac:chgData name="Maxime Mercier" userId="255a7b8d-7a45-4f5b-b207-736f4a7e0cd9" providerId="ADAL" clId="{FFB7B9C0-D3E9-4E6E-9294-76681C71BFFF}" dt="2026-04-26T16:05:46.228" v="2056" actId="478"/>
          <ac:grpSpMkLst>
            <pc:docMk/>
            <pc:sldMk cId="3554439801" sldId="388"/>
            <ac:grpSpMk id="14" creationId="{FBC22F52-4495-5BDF-EE55-36FEE5718D5A}"/>
          </ac:grpSpMkLst>
        </pc:grpChg>
      </pc:sldChg>
      <pc:sldChg chg="modSp add mod">
        <pc:chgData name="Maxime Mercier" userId="255a7b8d-7a45-4f5b-b207-736f4a7e0cd9" providerId="ADAL" clId="{FFB7B9C0-D3E9-4E6E-9294-76681C71BFFF}" dt="2026-04-27T14:53:03.858" v="8617" actId="20577"/>
        <pc:sldMkLst>
          <pc:docMk/>
          <pc:sldMk cId="3867802015" sldId="389"/>
        </pc:sldMkLst>
        <pc:spChg chg="mod">
          <ac:chgData name="Maxime Mercier" userId="255a7b8d-7a45-4f5b-b207-736f4a7e0cd9" providerId="ADAL" clId="{FFB7B9C0-D3E9-4E6E-9294-76681C71BFFF}" dt="2026-04-27T14:53:03.858" v="8617" actId="20577"/>
          <ac:spMkLst>
            <pc:docMk/>
            <pc:sldMk cId="3867802015" sldId="389"/>
            <ac:spMk id="3" creationId="{B8BB1933-8224-8EC8-62A2-EC7D09DE5E6A}"/>
          </ac:spMkLst>
        </pc:spChg>
        <pc:spChg chg="mod">
          <ac:chgData name="Maxime Mercier" userId="255a7b8d-7a45-4f5b-b207-736f4a7e0cd9" providerId="ADAL" clId="{FFB7B9C0-D3E9-4E6E-9294-76681C71BFFF}" dt="2026-04-26T16:14:23.166" v="2626" actId="1076"/>
          <ac:spMkLst>
            <pc:docMk/>
            <pc:sldMk cId="3867802015" sldId="389"/>
            <ac:spMk id="4" creationId="{6E435608-5737-A091-F40B-E56F9E03B815}"/>
          </ac:spMkLst>
        </pc:spChg>
        <pc:spChg chg="mod">
          <ac:chgData name="Maxime Mercier" userId="255a7b8d-7a45-4f5b-b207-736f4a7e0cd9" providerId="ADAL" clId="{FFB7B9C0-D3E9-4E6E-9294-76681C71BFFF}" dt="2026-04-26T17:18:29.154" v="8032"/>
          <ac:spMkLst>
            <pc:docMk/>
            <pc:sldMk cId="3867802015" sldId="389"/>
            <ac:spMk id="7" creationId="{4A760131-72A8-5D5B-8554-133581AF4BB2}"/>
          </ac:spMkLst>
        </pc:spChg>
      </pc:sldChg>
      <pc:sldChg chg="addSp delSp modSp add mod">
        <pc:chgData name="Maxime Mercier" userId="255a7b8d-7a45-4f5b-b207-736f4a7e0cd9" providerId="ADAL" clId="{FFB7B9C0-D3E9-4E6E-9294-76681C71BFFF}" dt="2026-04-26T17:34:54.280" v="8312"/>
        <pc:sldMkLst>
          <pc:docMk/>
          <pc:sldMk cId="540487399" sldId="390"/>
        </pc:sldMkLst>
        <pc:spChg chg="add del mod">
          <ac:chgData name="Maxime Mercier" userId="255a7b8d-7a45-4f5b-b207-736f4a7e0cd9" providerId="ADAL" clId="{FFB7B9C0-D3E9-4E6E-9294-76681C71BFFF}" dt="2026-04-26T17:26:39.192" v="8135"/>
          <ac:spMkLst>
            <pc:docMk/>
            <pc:sldMk cId="540487399" sldId="390"/>
            <ac:spMk id="3" creationId="{2B6215CD-819A-513D-C225-A58818FEEC9F}"/>
          </ac:spMkLst>
        </pc:spChg>
        <pc:spChg chg="mod">
          <ac:chgData name="Maxime Mercier" userId="255a7b8d-7a45-4f5b-b207-736f4a7e0cd9" providerId="ADAL" clId="{FFB7B9C0-D3E9-4E6E-9294-76681C71BFFF}" dt="2026-04-26T16:35:22.335" v="4964" actId="20577"/>
          <ac:spMkLst>
            <pc:docMk/>
            <pc:sldMk cId="540487399" sldId="390"/>
            <ac:spMk id="4" creationId="{0AC606B6-E8F4-2CE5-849A-3DE71D7D81AD}"/>
          </ac:spMkLst>
        </pc:spChg>
        <pc:spChg chg="mod">
          <ac:chgData name="Maxime Mercier" userId="255a7b8d-7a45-4f5b-b207-736f4a7e0cd9" providerId="ADAL" clId="{FFB7B9C0-D3E9-4E6E-9294-76681C71BFFF}" dt="2026-04-26T17:34:54.280" v="8312"/>
          <ac:spMkLst>
            <pc:docMk/>
            <pc:sldMk cId="540487399" sldId="390"/>
            <ac:spMk id="7" creationId="{A8B37368-9BA2-467F-CF7C-0481EA5F8565}"/>
          </ac:spMkLst>
        </pc:spChg>
      </pc:sldChg>
      <pc:sldChg chg="modSp add mod">
        <pc:chgData name="Maxime Mercier" userId="255a7b8d-7a45-4f5b-b207-736f4a7e0cd9" providerId="ADAL" clId="{FFB7B9C0-D3E9-4E6E-9294-76681C71BFFF}" dt="2026-04-27T14:54:16.373" v="8620" actId="20577"/>
        <pc:sldMkLst>
          <pc:docMk/>
          <pc:sldMk cId="2483962192" sldId="391"/>
        </pc:sldMkLst>
        <pc:spChg chg="mod">
          <ac:chgData name="Maxime Mercier" userId="255a7b8d-7a45-4f5b-b207-736f4a7e0cd9" providerId="ADAL" clId="{FFB7B9C0-D3E9-4E6E-9294-76681C71BFFF}" dt="2026-04-27T14:54:16.373" v="8620" actId="20577"/>
          <ac:spMkLst>
            <pc:docMk/>
            <pc:sldMk cId="2483962192" sldId="391"/>
            <ac:spMk id="3" creationId="{DF9B8E24-E8C9-3ECB-1DB8-B435721F09DE}"/>
          </ac:spMkLst>
        </pc:spChg>
        <pc:spChg chg="mod">
          <ac:chgData name="Maxime Mercier" userId="255a7b8d-7a45-4f5b-b207-736f4a7e0cd9" providerId="ADAL" clId="{FFB7B9C0-D3E9-4E6E-9294-76681C71BFFF}" dt="2026-04-26T16:41:02.687" v="5437" actId="20577"/>
          <ac:spMkLst>
            <pc:docMk/>
            <pc:sldMk cId="2483962192" sldId="391"/>
            <ac:spMk id="4" creationId="{AFF99C30-6830-28A4-CB37-F395BA3B8099}"/>
          </ac:spMkLst>
        </pc:spChg>
        <pc:spChg chg="mod">
          <ac:chgData name="Maxime Mercier" userId="255a7b8d-7a45-4f5b-b207-736f4a7e0cd9" providerId="ADAL" clId="{FFB7B9C0-D3E9-4E6E-9294-76681C71BFFF}" dt="2026-04-26T17:17:51.702" v="8029"/>
          <ac:spMkLst>
            <pc:docMk/>
            <pc:sldMk cId="2483962192" sldId="391"/>
            <ac:spMk id="7" creationId="{8986D42B-44AB-59B7-D4F2-0DA3D55B4328}"/>
          </ac:spMkLst>
        </pc:spChg>
      </pc:sldChg>
      <pc:sldChg chg="modSp add mod">
        <pc:chgData name="Maxime Mercier" userId="255a7b8d-7a45-4f5b-b207-736f4a7e0cd9" providerId="ADAL" clId="{FFB7B9C0-D3E9-4E6E-9294-76681C71BFFF}" dt="2026-04-27T14:53:21.210" v="8618" actId="20577"/>
        <pc:sldMkLst>
          <pc:docMk/>
          <pc:sldMk cId="3216901209" sldId="392"/>
        </pc:sldMkLst>
        <pc:spChg chg="mod">
          <ac:chgData name="Maxime Mercier" userId="255a7b8d-7a45-4f5b-b207-736f4a7e0cd9" providerId="ADAL" clId="{FFB7B9C0-D3E9-4E6E-9294-76681C71BFFF}" dt="2026-04-27T14:53:21.210" v="8618" actId="20577"/>
          <ac:spMkLst>
            <pc:docMk/>
            <pc:sldMk cId="3216901209" sldId="392"/>
            <ac:spMk id="3" creationId="{14046EAF-F1CD-0BC1-9DD2-AE3E624A3F44}"/>
          </ac:spMkLst>
        </pc:spChg>
        <pc:spChg chg="mod">
          <ac:chgData name="Maxime Mercier" userId="255a7b8d-7a45-4f5b-b207-736f4a7e0cd9" providerId="ADAL" clId="{FFB7B9C0-D3E9-4E6E-9294-76681C71BFFF}" dt="2026-04-26T16:27:21.347" v="3652" actId="20577"/>
          <ac:spMkLst>
            <pc:docMk/>
            <pc:sldMk cId="3216901209" sldId="392"/>
            <ac:spMk id="4" creationId="{2A65C346-85DD-4E2E-9AB9-1402CC0057FB}"/>
          </ac:spMkLst>
        </pc:spChg>
        <pc:spChg chg="mod">
          <ac:chgData name="Maxime Mercier" userId="255a7b8d-7a45-4f5b-b207-736f4a7e0cd9" providerId="ADAL" clId="{FFB7B9C0-D3E9-4E6E-9294-76681C71BFFF}" dt="2026-04-26T17:29:43.915" v="8158"/>
          <ac:spMkLst>
            <pc:docMk/>
            <pc:sldMk cId="3216901209" sldId="392"/>
            <ac:spMk id="7" creationId="{534DD100-E546-AAC9-34DD-AD81C44E7F66}"/>
          </ac:spMkLst>
        </pc:spChg>
      </pc:sldChg>
      <pc:sldChg chg="modSp add mod">
        <pc:chgData name="Maxime Mercier" userId="255a7b8d-7a45-4f5b-b207-736f4a7e0cd9" providerId="ADAL" clId="{FFB7B9C0-D3E9-4E6E-9294-76681C71BFFF}" dt="2026-04-27T14:54:43.801" v="8624" actId="20577"/>
        <pc:sldMkLst>
          <pc:docMk/>
          <pc:sldMk cId="324798162" sldId="393"/>
        </pc:sldMkLst>
        <pc:spChg chg="mod">
          <ac:chgData name="Maxime Mercier" userId="255a7b8d-7a45-4f5b-b207-736f4a7e0cd9" providerId="ADAL" clId="{FFB7B9C0-D3E9-4E6E-9294-76681C71BFFF}" dt="2026-04-27T14:54:43.801" v="8624" actId="20577"/>
          <ac:spMkLst>
            <pc:docMk/>
            <pc:sldMk cId="324798162" sldId="393"/>
            <ac:spMk id="3" creationId="{D429B9AE-8839-1B8E-1A90-77ED4152E16F}"/>
          </ac:spMkLst>
        </pc:spChg>
        <pc:spChg chg="mod">
          <ac:chgData name="Maxime Mercier" userId="255a7b8d-7a45-4f5b-b207-736f4a7e0cd9" providerId="ADAL" clId="{FFB7B9C0-D3E9-4E6E-9294-76681C71BFFF}" dt="2026-04-26T16:52:58.320" v="6095" actId="20577"/>
          <ac:spMkLst>
            <pc:docMk/>
            <pc:sldMk cId="324798162" sldId="393"/>
            <ac:spMk id="4" creationId="{79D4CFFD-4F84-EB8F-2B90-DA52BF678C67}"/>
          </ac:spMkLst>
        </pc:spChg>
        <pc:spChg chg="mod">
          <ac:chgData name="Maxime Mercier" userId="255a7b8d-7a45-4f5b-b207-736f4a7e0cd9" providerId="ADAL" clId="{FFB7B9C0-D3E9-4E6E-9294-76681C71BFFF}" dt="2026-04-26T17:00:21.836" v="6983"/>
          <ac:spMkLst>
            <pc:docMk/>
            <pc:sldMk cId="324798162" sldId="393"/>
            <ac:spMk id="7" creationId="{9FF0933B-B90D-66C6-F7FF-DBB70E1DB15A}"/>
          </ac:spMkLst>
        </pc:spChg>
      </pc:sldChg>
      <pc:sldChg chg="modSp add mod">
        <pc:chgData name="Maxime Mercier" userId="255a7b8d-7a45-4f5b-b207-736f4a7e0cd9" providerId="ADAL" clId="{FFB7B9C0-D3E9-4E6E-9294-76681C71BFFF}" dt="2026-04-27T14:55:01.438" v="8625" actId="20577"/>
        <pc:sldMkLst>
          <pc:docMk/>
          <pc:sldMk cId="2901902407" sldId="394"/>
        </pc:sldMkLst>
        <pc:spChg chg="mod">
          <ac:chgData name="Maxime Mercier" userId="255a7b8d-7a45-4f5b-b207-736f4a7e0cd9" providerId="ADAL" clId="{FFB7B9C0-D3E9-4E6E-9294-76681C71BFFF}" dt="2026-04-27T14:55:01.438" v="8625" actId="20577"/>
          <ac:spMkLst>
            <pc:docMk/>
            <pc:sldMk cId="2901902407" sldId="394"/>
            <ac:spMk id="3" creationId="{BF9FD15D-6BC6-63E4-B4FD-9400C021BA79}"/>
          </ac:spMkLst>
        </pc:spChg>
        <pc:spChg chg="mod">
          <ac:chgData name="Maxime Mercier" userId="255a7b8d-7a45-4f5b-b207-736f4a7e0cd9" providerId="ADAL" clId="{FFB7B9C0-D3E9-4E6E-9294-76681C71BFFF}" dt="2026-04-26T17:02:38.414" v="7054" actId="20577"/>
          <ac:spMkLst>
            <pc:docMk/>
            <pc:sldMk cId="2901902407" sldId="394"/>
            <ac:spMk id="4" creationId="{7BCA733C-8DBC-7B24-A009-5304759CB1EB}"/>
          </ac:spMkLst>
        </pc:spChg>
        <pc:spChg chg="mod">
          <ac:chgData name="Maxime Mercier" userId="255a7b8d-7a45-4f5b-b207-736f4a7e0cd9" providerId="ADAL" clId="{FFB7B9C0-D3E9-4E6E-9294-76681C71BFFF}" dt="2026-04-26T17:17:31.654" v="8028"/>
          <ac:spMkLst>
            <pc:docMk/>
            <pc:sldMk cId="2901902407" sldId="394"/>
            <ac:spMk id="7" creationId="{825016E2-74DA-B12A-9394-14631F1EDEE9}"/>
          </ac:spMkLst>
        </pc:spChg>
      </pc:sldChg>
      <pc:sldChg chg="modSp new mod">
        <pc:chgData name="Maxime Mercier" userId="255a7b8d-7a45-4f5b-b207-736f4a7e0cd9" providerId="ADAL" clId="{FFB7B9C0-D3E9-4E6E-9294-76681C71BFFF}" dt="2026-04-27T17:54:08.228" v="8863" actId="20577"/>
        <pc:sldMkLst>
          <pc:docMk/>
          <pc:sldMk cId="1713288923" sldId="395"/>
        </pc:sldMkLst>
        <pc:spChg chg="mod">
          <ac:chgData name="Maxime Mercier" userId="255a7b8d-7a45-4f5b-b207-736f4a7e0cd9" providerId="ADAL" clId="{FFB7B9C0-D3E9-4E6E-9294-76681C71BFFF}" dt="2026-04-27T17:36:39.813" v="8669" actId="20577"/>
          <ac:spMkLst>
            <pc:docMk/>
            <pc:sldMk cId="1713288923" sldId="395"/>
            <ac:spMk id="2" creationId="{0DAF18D0-38BF-4EC0-683E-17D79822EF52}"/>
          </ac:spMkLst>
        </pc:spChg>
        <pc:spChg chg="mod">
          <ac:chgData name="Maxime Mercier" userId="255a7b8d-7a45-4f5b-b207-736f4a7e0cd9" providerId="ADAL" clId="{FFB7B9C0-D3E9-4E6E-9294-76681C71BFFF}" dt="2026-04-27T17:54:08.228" v="8863" actId="20577"/>
          <ac:spMkLst>
            <pc:docMk/>
            <pc:sldMk cId="1713288923" sldId="395"/>
            <ac:spMk id="3" creationId="{1F280903-94B4-3F68-CFC7-6D1AC31F2569}"/>
          </ac:spMkLst>
        </pc:spChg>
      </pc:sldChg>
      <pc:sldChg chg="addSp delSp modSp new mod ord modAnim">
        <pc:chgData name="Maxime Mercier" userId="255a7b8d-7a45-4f5b-b207-736f4a7e0cd9" providerId="ADAL" clId="{FFB7B9C0-D3E9-4E6E-9294-76681C71BFFF}" dt="2026-04-27T18:24:43.803" v="8871"/>
        <pc:sldMkLst>
          <pc:docMk/>
          <pc:sldMk cId="1848713155" sldId="396"/>
        </pc:sldMkLst>
        <pc:spChg chg="del mod">
          <ac:chgData name="Maxime Mercier" userId="255a7b8d-7a45-4f5b-b207-736f4a7e0cd9" providerId="ADAL" clId="{FFB7B9C0-D3E9-4E6E-9294-76681C71BFFF}" dt="2026-04-27T13:53:24.618" v="8607" actId="478"/>
          <ac:spMkLst>
            <pc:docMk/>
            <pc:sldMk cId="1848713155" sldId="396"/>
            <ac:spMk id="2" creationId="{338F8DBB-ACFE-DE0F-FD8A-24F5676B62B2}"/>
          </ac:spMkLst>
        </pc:spChg>
        <pc:spChg chg="del mod">
          <ac:chgData name="Maxime Mercier" userId="255a7b8d-7a45-4f5b-b207-736f4a7e0cd9" providerId="ADAL" clId="{FFB7B9C0-D3E9-4E6E-9294-76681C71BFFF}" dt="2026-04-27T18:23:38.810" v="8870" actId="478"/>
          <ac:spMkLst>
            <pc:docMk/>
            <pc:sldMk cId="1848713155" sldId="396"/>
            <ac:spMk id="3" creationId="{AB0B8222-1835-515E-99BB-539D9C112D95}"/>
          </ac:spMkLst>
        </pc:spChg>
        <pc:spChg chg="add mod">
          <ac:chgData name="Maxime Mercier" userId="255a7b8d-7a45-4f5b-b207-736f4a7e0cd9" providerId="ADAL" clId="{FFB7B9C0-D3E9-4E6E-9294-76681C71BFFF}" dt="2026-04-27T14:56:01.331" v="8646" actId="20577"/>
          <ac:spMkLst>
            <pc:docMk/>
            <pc:sldMk cId="1848713155" sldId="396"/>
            <ac:spMk id="4" creationId="{4FEE240D-D0E9-4F87-D6DE-F4558B97B43B}"/>
          </ac:spMkLst>
        </pc:spChg>
        <pc:picChg chg="add mod">
          <ac:chgData name="Maxime Mercier" userId="255a7b8d-7a45-4f5b-b207-736f4a7e0cd9" providerId="ADAL" clId="{FFB7B9C0-D3E9-4E6E-9294-76681C71BFFF}" dt="2026-04-27T18:24:43.803" v="8871"/>
          <ac:picMkLst>
            <pc:docMk/>
            <pc:sldMk cId="1848713155" sldId="396"/>
            <ac:picMk id="2" creationId="{E6AAC318-44DB-127F-6AB2-8A7C1673DF5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560FF5-25DE-4A38-9E20-2A1B7EA63A4C}" type="datetimeFigureOut">
              <a:rPr lang="fr-CA" smtClean="0"/>
              <a:t>2026-04-27</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8C5C9B-72BE-4318-BC9D-5301D04C7043}" type="slidenum">
              <a:rPr lang="fr-CA" smtClean="0"/>
              <a:t>‹N°›</a:t>
            </a:fld>
            <a:endParaRPr lang="fr-CA"/>
          </a:p>
        </p:txBody>
      </p:sp>
    </p:spTree>
    <p:extLst>
      <p:ext uri="{BB962C8B-B14F-4D97-AF65-F5344CB8AC3E}">
        <p14:creationId xmlns:p14="http://schemas.microsoft.com/office/powerpoint/2010/main" val="349556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468C5C9B-72BE-4318-BC9D-5301D04C7043}" type="slidenum">
              <a:rPr lang="fr-CA" smtClean="0"/>
              <a:t>1</a:t>
            </a:fld>
            <a:endParaRPr lang="fr-CA"/>
          </a:p>
        </p:txBody>
      </p:sp>
    </p:spTree>
    <p:extLst>
      <p:ext uri="{BB962C8B-B14F-4D97-AF65-F5344CB8AC3E}">
        <p14:creationId xmlns:p14="http://schemas.microsoft.com/office/powerpoint/2010/main" val="41002798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r>
              <a:rPr lang="fr-CA" sz="1200" kern="1200" dirty="0">
                <a:solidFill>
                  <a:schemeClr val="tx1"/>
                </a:solidFill>
                <a:effectLst/>
                <a:latin typeface="+mn-lt"/>
                <a:ea typeface="+mn-ea"/>
                <a:cs typeface="+mn-cs"/>
              </a:rPr>
              <a:t>Lien avec le vécu des élèves en FP.</a:t>
            </a:r>
          </a:p>
          <a:p>
            <a:pPr lvl="0"/>
            <a:r>
              <a:rPr lang="fr-CA" sz="1200" kern="1200" dirty="0">
                <a:solidFill>
                  <a:schemeClr val="tx1"/>
                </a:solidFill>
                <a:effectLst/>
                <a:latin typeface="+mn-lt"/>
                <a:ea typeface="+mn-ea"/>
                <a:cs typeface="+mn-cs"/>
              </a:rPr>
              <a:t>Souligne que c’est ici que naît le sens de la réalisation du projet </a:t>
            </a:r>
            <a:r>
              <a:rPr lang="fr-CA" sz="1200" b="1" kern="1200" dirty="0">
                <a:solidFill>
                  <a:schemeClr val="tx1"/>
                </a:solidFill>
                <a:effectLst/>
                <a:latin typeface="+mn-lt"/>
                <a:ea typeface="+mn-ea"/>
                <a:cs typeface="+mn-cs"/>
              </a:rPr>
              <a:t>pour l’élève</a:t>
            </a:r>
          </a:p>
          <a:p>
            <a:endParaRPr lang="fr-CA" dirty="0"/>
          </a:p>
        </p:txBody>
      </p:sp>
      <p:sp>
        <p:nvSpPr>
          <p:cNvPr id="4" name="Espace réservé du numéro de diapositive 3"/>
          <p:cNvSpPr>
            <a:spLocks noGrp="1"/>
          </p:cNvSpPr>
          <p:nvPr>
            <p:ph type="sldNum" sz="quarter" idx="5"/>
          </p:nvPr>
        </p:nvSpPr>
        <p:spPr/>
        <p:txBody>
          <a:bodyPr/>
          <a:lstStyle/>
          <a:p>
            <a:fld id="{468C5C9B-72BE-4318-BC9D-5301D04C7043}" type="slidenum">
              <a:rPr lang="fr-CA" smtClean="0"/>
              <a:t>11</a:t>
            </a:fld>
            <a:endParaRPr lang="fr-CA"/>
          </a:p>
        </p:txBody>
      </p:sp>
    </p:spTree>
    <p:extLst>
      <p:ext uri="{BB962C8B-B14F-4D97-AF65-F5344CB8AC3E}">
        <p14:creationId xmlns:p14="http://schemas.microsoft.com/office/powerpoint/2010/main" val="21772528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1"/>
            <a:r>
              <a:rPr lang="fr-CA" sz="1200" kern="1200" dirty="0">
                <a:solidFill>
                  <a:schemeClr val="tx1"/>
                </a:solidFill>
                <a:effectLst/>
                <a:latin typeface="+mn-lt"/>
                <a:ea typeface="+mn-ea"/>
                <a:cs typeface="+mn-cs"/>
              </a:rPr>
              <a:t>Un projet flou crée </a:t>
            </a:r>
            <a:r>
              <a:rPr lang="fr-CA" sz="1200" kern="1200">
                <a:solidFill>
                  <a:schemeClr val="tx1"/>
                </a:solidFill>
                <a:effectLst/>
                <a:latin typeface="+mn-lt"/>
                <a:ea typeface="+mn-ea"/>
                <a:cs typeface="+mn-cs"/>
              </a:rPr>
              <a:t>de l’insécurité.</a:t>
            </a:r>
            <a:endParaRPr lang="fr-CA" sz="1200" kern="1200" dirty="0">
              <a:solidFill>
                <a:schemeClr val="tx1"/>
              </a:solidFill>
              <a:effectLst/>
              <a:latin typeface="+mn-lt"/>
              <a:ea typeface="+mn-ea"/>
              <a:cs typeface="+mn-cs"/>
            </a:endParaRPr>
          </a:p>
          <a:p>
            <a:pPr lvl="1"/>
            <a:r>
              <a:rPr lang="fr-CA" sz="1200" kern="1200" dirty="0">
                <a:solidFill>
                  <a:schemeClr val="tx1"/>
                </a:solidFill>
                <a:effectLst/>
                <a:latin typeface="+mn-lt"/>
                <a:ea typeface="+mn-ea"/>
                <a:cs typeface="+mn-cs"/>
              </a:rPr>
              <a:t>La clarté n’enlève pas la complexité.</a:t>
            </a:r>
          </a:p>
          <a:p>
            <a:endParaRPr lang="fr-CA" dirty="0"/>
          </a:p>
        </p:txBody>
      </p:sp>
      <p:sp>
        <p:nvSpPr>
          <p:cNvPr id="4" name="Espace réservé du numéro de diapositive 3"/>
          <p:cNvSpPr>
            <a:spLocks noGrp="1"/>
          </p:cNvSpPr>
          <p:nvPr>
            <p:ph type="sldNum" sz="quarter" idx="5"/>
          </p:nvPr>
        </p:nvSpPr>
        <p:spPr/>
        <p:txBody>
          <a:bodyPr/>
          <a:lstStyle/>
          <a:p>
            <a:fld id="{468C5C9B-72BE-4318-BC9D-5301D04C7043}" type="slidenum">
              <a:rPr lang="fr-CA" smtClean="0"/>
              <a:t>12</a:t>
            </a:fld>
            <a:endParaRPr lang="fr-CA"/>
          </a:p>
        </p:txBody>
      </p:sp>
    </p:spTree>
    <p:extLst>
      <p:ext uri="{BB962C8B-B14F-4D97-AF65-F5344CB8AC3E}">
        <p14:creationId xmlns:p14="http://schemas.microsoft.com/office/powerpoint/2010/main" val="31593456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1"/>
            <a:r>
              <a:rPr lang="fr-CA" sz="1200" kern="1200" dirty="0">
                <a:solidFill>
                  <a:schemeClr val="tx1"/>
                </a:solidFill>
                <a:effectLst/>
                <a:latin typeface="+mn-lt"/>
                <a:ea typeface="+mn-ea"/>
                <a:cs typeface="+mn-cs"/>
              </a:rPr>
              <a:t>Bien définir les préalables des élèves afin de respecter la progression des apprentissages.</a:t>
            </a:r>
          </a:p>
          <a:p>
            <a:pPr lvl="1"/>
            <a:r>
              <a:rPr lang="fr-CA" sz="1200" kern="1200" dirty="0">
                <a:solidFill>
                  <a:schemeClr val="tx1"/>
                </a:solidFill>
                <a:effectLst/>
                <a:latin typeface="+mn-lt"/>
                <a:ea typeface="+mn-ea"/>
                <a:cs typeface="+mn-cs"/>
              </a:rPr>
              <a:t>Bien ajuster le projet, </a:t>
            </a:r>
            <a:r>
              <a:rPr lang="fr-CA" sz="1200" b="1" kern="1200" dirty="0">
                <a:solidFill>
                  <a:schemeClr val="tx1"/>
                </a:solidFill>
                <a:effectLst/>
                <a:latin typeface="+mn-lt"/>
                <a:ea typeface="+mn-ea"/>
                <a:cs typeface="+mn-cs"/>
              </a:rPr>
              <a:t>pas trop facile, pas trop difficile.</a:t>
            </a:r>
          </a:p>
          <a:p>
            <a:pPr lvl="1"/>
            <a:endParaRPr lang="fr-CA" dirty="0"/>
          </a:p>
        </p:txBody>
      </p:sp>
      <p:sp>
        <p:nvSpPr>
          <p:cNvPr id="4" name="Espace réservé du numéro de diapositive 3"/>
          <p:cNvSpPr>
            <a:spLocks noGrp="1"/>
          </p:cNvSpPr>
          <p:nvPr>
            <p:ph type="sldNum" sz="quarter" idx="5"/>
          </p:nvPr>
        </p:nvSpPr>
        <p:spPr/>
        <p:txBody>
          <a:bodyPr/>
          <a:lstStyle/>
          <a:p>
            <a:fld id="{468C5C9B-72BE-4318-BC9D-5301D04C7043}" type="slidenum">
              <a:rPr lang="fr-CA" smtClean="0"/>
              <a:t>13</a:t>
            </a:fld>
            <a:endParaRPr lang="fr-CA"/>
          </a:p>
        </p:txBody>
      </p:sp>
    </p:spTree>
    <p:extLst>
      <p:ext uri="{BB962C8B-B14F-4D97-AF65-F5344CB8AC3E}">
        <p14:creationId xmlns:p14="http://schemas.microsoft.com/office/powerpoint/2010/main" val="2915614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2A817-ACA9-BAA3-78ED-7DA86638F28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E722EA1-C0E7-089C-1942-4C0FBEEC31A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F00AB25-74A8-95D7-D593-98DC788ED51E}"/>
              </a:ext>
            </a:extLst>
          </p:cNvPr>
          <p:cNvSpPr>
            <a:spLocks noGrp="1"/>
          </p:cNvSpPr>
          <p:nvPr>
            <p:ph type="body" idx="1"/>
          </p:nvPr>
        </p:nvSpPr>
        <p:spPr/>
        <p:txBody>
          <a:bodyPr/>
          <a:lstStyle/>
          <a:p>
            <a:pPr lvl="1"/>
            <a:r>
              <a:rPr lang="fr-CA" b="1" dirty="0"/>
              <a:t>À partir de cette étape, il est possible que vous ayez besoin de ressources pour continuer</a:t>
            </a:r>
          </a:p>
          <a:p>
            <a:pPr lvl="1"/>
            <a:r>
              <a:rPr lang="fr-CA" b="1" dirty="0"/>
              <a:t>C’est généralement à cette étape que sera intégré l’accompagnement</a:t>
            </a:r>
          </a:p>
          <a:p>
            <a:pPr lvl="1"/>
            <a:r>
              <a:rPr lang="fr-CA" dirty="0"/>
              <a:t>Selon les projets et les visées, les éléments seront différents, seuls ou combinés</a:t>
            </a:r>
          </a:p>
          <a:p>
            <a:pPr lvl="1"/>
            <a:r>
              <a:rPr lang="fr-CA" dirty="0"/>
              <a:t>Attention à la surcharge, on souhaite parfois en faire trop dans un seul et même projet</a:t>
            </a:r>
          </a:p>
          <a:p>
            <a:pPr lvl="1"/>
            <a:r>
              <a:rPr lang="fr-CA" b="1" dirty="0"/>
              <a:t>Respectons l’élève, il est en apprentissage</a:t>
            </a:r>
          </a:p>
          <a:p>
            <a:pPr lvl="1"/>
            <a:endParaRPr lang="fr-CA" b="1" dirty="0"/>
          </a:p>
        </p:txBody>
      </p:sp>
      <p:sp>
        <p:nvSpPr>
          <p:cNvPr id="4" name="Espace réservé du numéro de diapositive 3">
            <a:extLst>
              <a:ext uri="{FF2B5EF4-FFF2-40B4-BE49-F238E27FC236}">
                <a16:creationId xmlns:a16="http://schemas.microsoft.com/office/drawing/2014/main" id="{89D26E63-0C20-BCC6-1313-850078E3E8CF}"/>
              </a:ext>
            </a:extLst>
          </p:cNvPr>
          <p:cNvSpPr>
            <a:spLocks noGrp="1"/>
          </p:cNvSpPr>
          <p:nvPr>
            <p:ph type="sldNum" sz="quarter" idx="5"/>
          </p:nvPr>
        </p:nvSpPr>
        <p:spPr/>
        <p:txBody>
          <a:bodyPr/>
          <a:lstStyle/>
          <a:p>
            <a:fld id="{468C5C9B-72BE-4318-BC9D-5301D04C7043}" type="slidenum">
              <a:rPr lang="fr-CA" smtClean="0"/>
              <a:t>14</a:t>
            </a:fld>
            <a:endParaRPr lang="fr-CA"/>
          </a:p>
        </p:txBody>
      </p:sp>
    </p:spTree>
    <p:extLst>
      <p:ext uri="{BB962C8B-B14F-4D97-AF65-F5344CB8AC3E}">
        <p14:creationId xmlns:p14="http://schemas.microsoft.com/office/powerpoint/2010/main" val="2367911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6AA69-12BC-E5AB-2F7C-C3B1C0B5BF2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981C9A2-BD64-4BA6-E5B8-CBFADD20192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3CEFE5A-A7E7-6CFA-378E-129EA5550C35}"/>
              </a:ext>
            </a:extLst>
          </p:cNvPr>
          <p:cNvSpPr>
            <a:spLocks noGrp="1"/>
          </p:cNvSpPr>
          <p:nvPr>
            <p:ph type="body" idx="1"/>
          </p:nvPr>
        </p:nvSpPr>
        <p:spPr/>
        <p:txBody>
          <a:bodyPr/>
          <a:lstStyle/>
          <a:p>
            <a:pPr lvl="1"/>
            <a:r>
              <a:rPr lang="fr-CA" dirty="0"/>
              <a:t>Utiliser ce que vous avez déjà</a:t>
            </a:r>
          </a:p>
          <a:p>
            <a:pPr lvl="1"/>
            <a:r>
              <a:rPr lang="fr-CA" dirty="0"/>
              <a:t>Attention, nous avons toujours nos activités chouchou</a:t>
            </a:r>
          </a:p>
          <a:p>
            <a:pPr lvl="1"/>
            <a:r>
              <a:rPr lang="fr-CA" b="1" dirty="0"/>
              <a:t>Varier au maximum les stratégies</a:t>
            </a:r>
          </a:p>
          <a:p>
            <a:pPr lvl="1"/>
            <a:r>
              <a:rPr lang="fr-CA" dirty="0"/>
              <a:t>Respect des caractéristiques d’apprentissage des élèves.</a:t>
            </a:r>
          </a:p>
        </p:txBody>
      </p:sp>
      <p:sp>
        <p:nvSpPr>
          <p:cNvPr id="4" name="Espace réservé du numéro de diapositive 3">
            <a:extLst>
              <a:ext uri="{FF2B5EF4-FFF2-40B4-BE49-F238E27FC236}">
                <a16:creationId xmlns:a16="http://schemas.microsoft.com/office/drawing/2014/main" id="{A3FD436B-F57C-D8D3-7A67-E3FD1DE5FEF1}"/>
              </a:ext>
            </a:extLst>
          </p:cNvPr>
          <p:cNvSpPr>
            <a:spLocks noGrp="1"/>
          </p:cNvSpPr>
          <p:nvPr>
            <p:ph type="sldNum" sz="quarter" idx="5"/>
          </p:nvPr>
        </p:nvSpPr>
        <p:spPr/>
        <p:txBody>
          <a:bodyPr/>
          <a:lstStyle/>
          <a:p>
            <a:fld id="{468C5C9B-72BE-4318-BC9D-5301D04C7043}" type="slidenum">
              <a:rPr lang="fr-CA" smtClean="0"/>
              <a:t>15</a:t>
            </a:fld>
            <a:endParaRPr lang="fr-CA"/>
          </a:p>
        </p:txBody>
      </p:sp>
    </p:spTree>
    <p:extLst>
      <p:ext uri="{BB962C8B-B14F-4D97-AF65-F5344CB8AC3E}">
        <p14:creationId xmlns:p14="http://schemas.microsoft.com/office/powerpoint/2010/main" val="5180531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3C854-5594-82AE-B7E0-019D6DE70EF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7071EC-36BF-FA44-F3E2-4642D45ED49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3065F2D-D2E5-CAC4-2288-C6C1FFCC0084}"/>
              </a:ext>
            </a:extLst>
          </p:cNvPr>
          <p:cNvSpPr>
            <a:spLocks noGrp="1"/>
          </p:cNvSpPr>
          <p:nvPr>
            <p:ph type="body" idx="1"/>
          </p:nvPr>
        </p:nvSpPr>
        <p:spPr/>
        <p:txBody>
          <a:bodyPr/>
          <a:lstStyle/>
          <a:p>
            <a:pPr lvl="1"/>
            <a:endParaRPr lang="fr-CA" dirty="0"/>
          </a:p>
        </p:txBody>
      </p:sp>
      <p:sp>
        <p:nvSpPr>
          <p:cNvPr id="4" name="Espace réservé du numéro de diapositive 3">
            <a:extLst>
              <a:ext uri="{FF2B5EF4-FFF2-40B4-BE49-F238E27FC236}">
                <a16:creationId xmlns:a16="http://schemas.microsoft.com/office/drawing/2014/main" id="{74378783-10F7-A4E0-DB7A-07773B08A680}"/>
              </a:ext>
            </a:extLst>
          </p:cNvPr>
          <p:cNvSpPr>
            <a:spLocks noGrp="1"/>
          </p:cNvSpPr>
          <p:nvPr>
            <p:ph type="sldNum" sz="quarter" idx="5"/>
          </p:nvPr>
        </p:nvSpPr>
        <p:spPr/>
        <p:txBody>
          <a:bodyPr/>
          <a:lstStyle/>
          <a:p>
            <a:fld id="{468C5C9B-72BE-4318-BC9D-5301D04C7043}" type="slidenum">
              <a:rPr lang="fr-CA" smtClean="0"/>
              <a:t>16</a:t>
            </a:fld>
            <a:endParaRPr lang="fr-CA"/>
          </a:p>
        </p:txBody>
      </p:sp>
    </p:spTree>
    <p:extLst>
      <p:ext uri="{BB962C8B-B14F-4D97-AF65-F5344CB8AC3E}">
        <p14:creationId xmlns:p14="http://schemas.microsoft.com/office/powerpoint/2010/main" val="37247595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Voici un exemple; vous ne le ferez pas aujourd’hui</a:t>
            </a:r>
          </a:p>
          <a:p>
            <a:r>
              <a:rPr lang="fr-CA" dirty="0"/>
              <a:t>Comment pourrait se dérouler une situation d’apprentissage par projet</a:t>
            </a:r>
          </a:p>
          <a:p>
            <a:endParaRPr lang="fr-CA" dirty="0"/>
          </a:p>
        </p:txBody>
      </p:sp>
      <p:sp>
        <p:nvSpPr>
          <p:cNvPr id="4" name="Espace réservé du numéro de diapositive 3"/>
          <p:cNvSpPr>
            <a:spLocks noGrp="1"/>
          </p:cNvSpPr>
          <p:nvPr>
            <p:ph type="sldNum" sz="quarter" idx="5"/>
          </p:nvPr>
        </p:nvSpPr>
        <p:spPr/>
        <p:txBody>
          <a:bodyPr/>
          <a:lstStyle/>
          <a:p>
            <a:fld id="{468C5C9B-72BE-4318-BC9D-5301D04C7043}" type="slidenum">
              <a:rPr lang="fr-CA" smtClean="0"/>
              <a:t>17</a:t>
            </a:fld>
            <a:endParaRPr lang="fr-CA"/>
          </a:p>
        </p:txBody>
      </p:sp>
    </p:spTree>
    <p:extLst>
      <p:ext uri="{BB962C8B-B14F-4D97-AF65-F5344CB8AC3E}">
        <p14:creationId xmlns:p14="http://schemas.microsoft.com/office/powerpoint/2010/main" val="4639723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Générer par l’IA avec la feuille guide</a:t>
            </a:r>
          </a:p>
          <a:p>
            <a:endParaRPr lang="fr-CA" dirty="0"/>
          </a:p>
        </p:txBody>
      </p:sp>
      <p:sp>
        <p:nvSpPr>
          <p:cNvPr id="4" name="Espace réservé du numéro de diapositive 3"/>
          <p:cNvSpPr>
            <a:spLocks noGrp="1"/>
          </p:cNvSpPr>
          <p:nvPr>
            <p:ph type="sldNum" sz="quarter" idx="5"/>
          </p:nvPr>
        </p:nvSpPr>
        <p:spPr/>
        <p:txBody>
          <a:bodyPr/>
          <a:lstStyle/>
          <a:p>
            <a:fld id="{468C5C9B-72BE-4318-BC9D-5301D04C7043}" type="slidenum">
              <a:rPr lang="fr-CA" smtClean="0"/>
              <a:t>18</a:t>
            </a:fld>
            <a:endParaRPr lang="fr-CA"/>
          </a:p>
        </p:txBody>
      </p:sp>
    </p:spTree>
    <p:extLst>
      <p:ext uri="{BB962C8B-B14F-4D97-AF65-F5344CB8AC3E}">
        <p14:creationId xmlns:p14="http://schemas.microsoft.com/office/powerpoint/2010/main" val="2245946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2EA5D-E530-C8CA-E4D5-50ABA1A6906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A8C715E-BB04-B5D9-1C4D-39E2CD6FC6A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A42F33C-126E-EEE0-01C3-00B787A2618F}"/>
              </a:ext>
            </a:extLst>
          </p:cNvPr>
          <p:cNvSpPr>
            <a:spLocks noGrp="1"/>
          </p:cNvSpPr>
          <p:nvPr>
            <p:ph type="body" idx="1"/>
          </p:nvPr>
        </p:nvSpPr>
        <p:spPr/>
        <p:txBody>
          <a:bodyPr/>
          <a:lstStyle/>
          <a:p>
            <a:r>
              <a:rPr lang="fr-CA" dirty="0"/>
              <a:t>La formation en abyme prend fin. </a:t>
            </a:r>
          </a:p>
        </p:txBody>
      </p:sp>
      <p:sp>
        <p:nvSpPr>
          <p:cNvPr id="4" name="Espace réservé du numéro de diapositive 3">
            <a:extLst>
              <a:ext uri="{FF2B5EF4-FFF2-40B4-BE49-F238E27FC236}">
                <a16:creationId xmlns:a16="http://schemas.microsoft.com/office/drawing/2014/main" id="{218BF472-0437-E1F8-11B0-0853711A47F6}"/>
              </a:ext>
            </a:extLst>
          </p:cNvPr>
          <p:cNvSpPr>
            <a:spLocks noGrp="1"/>
          </p:cNvSpPr>
          <p:nvPr>
            <p:ph type="sldNum" sz="quarter" idx="5"/>
          </p:nvPr>
        </p:nvSpPr>
        <p:spPr/>
        <p:txBody>
          <a:bodyPr/>
          <a:lstStyle/>
          <a:p>
            <a:fld id="{468C5C9B-72BE-4318-BC9D-5301D04C7043}" type="slidenum">
              <a:rPr lang="fr-CA" smtClean="0"/>
              <a:t>20</a:t>
            </a:fld>
            <a:endParaRPr lang="fr-CA"/>
          </a:p>
        </p:txBody>
      </p:sp>
    </p:spTree>
    <p:extLst>
      <p:ext uri="{BB962C8B-B14F-4D97-AF65-F5344CB8AC3E}">
        <p14:creationId xmlns:p14="http://schemas.microsoft.com/office/powerpoint/2010/main" val="20723655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468C5C9B-72BE-4318-BC9D-5301D04C7043}" type="slidenum">
              <a:rPr lang="fr-CA" smtClean="0"/>
              <a:t>29</a:t>
            </a:fld>
            <a:endParaRPr lang="fr-CA"/>
          </a:p>
        </p:txBody>
      </p:sp>
    </p:spTree>
    <p:extLst>
      <p:ext uri="{BB962C8B-B14F-4D97-AF65-F5344CB8AC3E}">
        <p14:creationId xmlns:p14="http://schemas.microsoft.com/office/powerpoint/2010/main" val="1540779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 </a:t>
            </a:r>
            <a:r>
              <a:rPr lang="fr-CA" b="1" dirty="0"/>
              <a:t>Premier temps</a:t>
            </a:r>
            <a:r>
              <a:rPr lang="fr-CA" dirty="0"/>
              <a:t>: Vivons une situation comme si vous le feriez vivre aux élèves.</a:t>
            </a:r>
          </a:p>
          <a:p>
            <a:endParaRPr lang="fr-CA" dirty="0"/>
          </a:p>
        </p:txBody>
      </p:sp>
      <p:sp>
        <p:nvSpPr>
          <p:cNvPr id="4" name="Espace réservé du numéro de diapositive 3"/>
          <p:cNvSpPr>
            <a:spLocks noGrp="1"/>
          </p:cNvSpPr>
          <p:nvPr>
            <p:ph type="sldNum" sz="quarter" idx="5"/>
          </p:nvPr>
        </p:nvSpPr>
        <p:spPr/>
        <p:txBody>
          <a:bodyPr/>
          <a:lstStyle/>
          <a:p>
            <a:fld id="{468C5C9B-72BE-4318-BC9D-5301D04C7043}" type="slidenum">
              <a:rPr lang="fr-CA" smtClean="0"/>
              <a:t>2</a:t>
            </a:fld>
            <a:endParaRPr lang="fr-CA"/>
          </a:p>
        </p:txBody>
      </p:sp>
    </p:spTree>
    <p:extLst>
      <p:ext uri="{BB962C8B-B14F-4D97-AF65-F5344CB8AC3E}">
        <p14:creationId xmlns:p14="http://schemas.microsoft.com/office/powerpoint/2010/main" val="3804555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8E46B-46DE-747C-15F0-26D6D7FDEEA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2DE3368-AEFD-DE20-B743-63A59F99C1F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BE99449-A3A2-7EC7-EBCA-71EF57F20EB6}"/>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795BF51A-903C-1E62-C295-205B2C9FD60C}"/>
              </a:ext>
            </a:extLst>
          </p:cNvPr>
          <p:cNvSpPr>
            <a:spLocks noGrp="1"/>
          </p:cNvSpPr>
          <p:nvPr>
            <p:ph type="sldNum" sz="quarter" idx="5"/>
          </p:nvPr>
        </p:nvSpPr>
        <p:spPr/>
        <p:txBody>
          <a:bodyPr/>
          <a:lstStyle/>
          <a:p>
            <a:fld id="{468C5C9B-72BE-4318-BC9D-5301D04C7043}" type="slidenum">
              <a:rPr lang="fr-CA" smtClean="0"/>
              <a:t>30</a:t>
            </a:fld>
            <a:endParaRPr lang="fr-CA"/>
          </a:p>
        </p:txBody>
      </p:sp>
    </p:spTree>
    <p:extLst>
      <p:ext uri="{BB962C8B-B14F-4D97-AF65-F5344CB8AC3E}">
        <p14:creationId xmlns:p14="http://schemas.microsoft.com/office/powerpoint/2010/main" val="23941151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A40E0-7549-2EDC-9B29-2F33143D4DE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B7777C9-C9AD-15D8-FDC4-0818770D6CD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255EDB9-2710-761D-3E8C-603B9972EDED}"/>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26B65680-B95D-2F6B-9A4E-FA57F0CE2B65}"/>
              </a:ext>
            </a:extLst>
          </p:cNvPr>
          <p:cNvSpPr>
            <a:spLocks noGrp="1"/>
          </p:cNvSpPr>
          <p:nvPr>
            <p:ph type="sldNum" sz="quarter" idx="5"/>
          </p:nvPr>
        </p:nvSpPr>
        <p:spPr/>
        <p:txBody>
          <a:bodyPr/>
          <a:lstStyle/>
          <a:p>
            <a:fld id="{468C5C9B-72BE-4318-BC9D-5301D04C7043}" type="slidenum">
              <a:rPr lang="fr-CA" smtClean="0"/>
              <a:t>31</a:t>
            </a:fld>
            <a:endParaRPr lang="fr-CA"/>
          </a:p>
        </p:txBody>
      </p:sp>
    </p:spTree>
    <p:extLst>
      <p:ext uri="{BB962C8B-B14F-4D97-AF65-F5344CB8AC3E}">
        <p14:creationId xmlns:p14="http://schemas.microsoft.com/office/powerpoint/2010/main" val="29513874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A5A20-3A45-E7C2-CAB0-E0A121D9285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8244A5C-1442-8997-8019-DA29A4B7686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45FB3EC-4E05-EF03-EAA7-A9FBCBE57C06}"/>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2B861323-E33E-1E16-17B0-E43D7CB86187}"/>
              </a:ext>
            </a:extLst>
          </p:cNvPr>
          <p:cNvSpPr>
            <a:spLocks noGrp="1"/>
          </p:cNvSpPr>
          <p:nvPr>
            <p:ph type="sldNum" sz="quarter" idx="5"/>
          </p:nvPr>
        </p:nvSpPr>
        <p:spPr/>
        <p:txBody>
          <a:bodyPr/>
          <a:lstStyle/>
          <a:p>
            <a:fld id="{468C5C9B-72BE-4318-BC9D-5301D04C7043}" type="slidenum">
              <a:rPr lang="fr-CA" smtClean="0"/>
              <a:t>32</a:t>
            </a:fld>
            <a:endParaRPr lang="fr-CA"/>
          </a:p>
        </p:txBody>
      </p:sp>
    </p:spTree>
    <p:extLst>
      <p:ext uri="{BB962C8B-B14F-4D97-AF65-F5344CB8AC3E}">
        <p14:creationId xmlns:p14="http://schemas.microsoft.com/office/powerpoint/2010/main" val="32753340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3285C-542C-3BCF-9E18-098A4E97367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D46374-C472-C818-C545-06CD8303F2A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6379C4-D0A0-E6EE-C426-1C91AA4694EA}"/>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EE1D2593-8342-F57A-CF64-2B831E52E2B4}"/>
              </a:ext>
            </a:extLst>
          </p:cNvPr>
          <p:cNvSpPr>
            <a:spLocks noGrp="1"/>
          </p:cNvSpPr>
          <p:nvPr>
            <p:ph type="sldNum" sz="quarter" idx="5"/>
          </p:nvPr>
        </p:nvSpPr>
        <p:spPr/>
        <p:txBody>
          <a:bodyPr/>
          <a:lstStyle/>
          <a:p>
            <a:fld id="{468C5C9B-72BE-4318-BC9D-5301D04C7043}" type="slidenum">
              <a:rPr lang="fr-CA" smtClean="0"/>
              <a:t>33</a:t>
            </a:fld>
            <a:endParaRPr lang="fr-CA"/>
          </a:p>
        </p:txBody>
      </p:sp>
    </p:spTree>
    <p:extLst>
      <p:ext uri="{BB962C8B-B14F-4D97-AF65-F5344CB8AC3E}">
        <p14:creationId xmlns:p14="http://schemas.microsoft.com/office/powerpoint/2010/main" val="29636904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78ABF-A860-785A-7F82-7735D2CC598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A738F56-9893-3691-AE35-537A316180D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31F4B02-C23D-5A1D-EBD6-77CBB4C7C4BA}"/>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033FDE1E-57A6-FB2D-C273-6ED33E0EAF9A}"/>
              </a:ext>
            </a:extLst>
          </p:cNvPr>
          <p:cNvSpPr>
            <a:spLocks noGrp="1"/>
          </p:cNvSpPr>
          <p:nvPr>
            <p:ph type="sldNum" sz="quarter" idx="5"/>
          </p:nvPr>
        </p:nvSpPr>
        <p:spPr/>
        <p:txBody>
          <a:bodyPr/>
          <a:lstStyle/>
          <a:p>
            <a:fld id="{468C5C9B-72BE-4318-BC9D-5301D04C7043}" type="slidenum">
              <a:rPr lang="fr-CA" smtClean="0"/>
              <a:t>34</a:t>
            </a:fld>
            <a:endParaRPr lang="fr-CA"/>
          </a:p>
        </p:txBody>
      </p:sp>
    </p:spTree>
    <p:extLst>
      <p:ext uri="{BB962C8B-B14F-4D97-AF65-F5344CB8AC3E}">
        <p14:creationId xmlns:p14="http://schemas.microsoft.com/office/powerpoint/2010/main" val="7956117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F3376-E8D2-B0A9-27E5-CF9B2F3F69E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BEC8B7F-DD68-7E7C-C789-55A18B8CD6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5F47D1B-F343-D1C7-B866-7FD5E37A17CD}"/>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77667078-40AB-E723-0E85-99DAFBF26E1F}"/>
              </a:ext>
            </a:extLst>
          </p:cNvPr>
          <p:cNvSpPr>
            <a:spLocks noGrp="1"/>
          </p:cNvSpPr>
          <p:nvPr>
            <p:ph type="sldNum" sz="quarter" idx="5"/>
          </p:nvPr>
        </p:nvSpPr>
        <p:spPr/>
        <p:txBody>
          <a:bodyPr/>
          <a:lstStyle/>
          <a:p>
            <a:fld id="{468C5C9B-72BE-4318-BC9D-5301D04C7043}" type="slidenum">
              <a:rPr lang="fr-CA" smtClean="0"/>
              <a:t>35</a:t>
            </a:fld>
            <a:endParaRPr lang="fr-CA"/>
          </a:p>
        </p:txBody>
      </p:sp>
    </p:spTree>
    <p:extLst>
      <p:ext uri="{BB962C8B-B14F-4D97-AF65-F5344CB8AC3E}">
        <p14:creationId xmlns:p14="http://schemas.microsoft.com/office/powerpoint/2010/main" val="32650412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468C5C9B-72BE-4318-BC9D-5301D04C7043}" type="slidenum">
              <a:rPr lang="fr-CA" smtClean="0"/>
              <a:t>36</a:t>
            </a:fld>
            <a:endParaRPr lang="fr-CA"/>
          </a:p>
        </p:txBody>
      </p:sp>
    </p:spTree>
    <p:extLst>
      <p:ext uri="{BB962C8B-B14F-4D97-AF65-F5344CB8AC3E}">
        <p14:creationId xmlns:p14="http://schemas.microsoft.com/office/powerpoint/2010/main" val="1657135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kern="1200" dirty="0">
              <a:solidFill>
                <a:schemeClr val="tx1"/>
              </a:solidFill>
              <a:effectLst/>
              <a:latin typeface="+mn-lt"/>
              <a:ea typeface="+mn-ea"/>
              <a:cs typeface="+mn-cs"/>
            </a:endParaRPr>
          </a:p>
          <a:p>
            <a:endParaRPr lang="fr-CA" dirty="0"/>
          </a:p>
        </p:txBody>
      </p:sp>
      <p:sp>
        <p:nvSpPr>
          <p:cNvPr id="4" name="Espace réservé du numéro de diapositive 3"/>
          <p:cNvSpPr>
            <a:spLocks noGrp="1"/>
          </p:cNvSpPr>
          <p:nvPr>
            <p:ph type="sldNum" sz="quarter" idx="5"/>
          </p:nvPr>
        </p:nvSpPr>
        <p:spPr/>
        <p:txBody>
          <a:bodyPr/>
          <a:lstStyle/>
          <a:p>
            <a:fld id="{468C5C9B-72BE-4318-BC9D-5301D04C7043}" type="slidenum">
              <a:rPr lang="fr-CA" smtClean="0"/>
              <a:t>3</a:t>
            </a:fld>
            <a:endParaRPr lang="fr-CA"/>
          </a:p>
        </p:txBody>
      </p:sp>
    </p:spTree>
    <p:extLst>
      <p:ext uri="{BB962C8B-B14F-4D97-AF65-F5344CB8AC3E}">
        <p14:creationId xmlns:p14="http://schemas.microsoft.com/office/powerpoint/2010/main" val="1730659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49FA7-4144-B74D-9172-00AC6C41544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4579280-9D37-9B83-2CCB-FE88F46222A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E1744B2-F778-AC94-E62C-54B1A544FB39}"/>
              </a:ext>
            </a:extLst>
          </p:cNvPr>
          <p:cNvSpPr>
            <a:spLocks noGrp="1"/>
          </p:cNvSpPr>
          <p:nvPr>
            <p:ph type="body" idx="1"/>
          </p:nvPr>
        </p:nvSpPr>
        <p:spPr/>
        <p:txBody>
          <a:bodyPr/>
          <a:lstStyle/>
          <a:p>
            <a:pPr lvl="0"/>
            <a:r>
              <a:rPr lang="fr-CA" dirty="0"/>
              <a:t>Note pour le présentateur:</a:t>
            </a:r>
          </a:p>
          <a:p>
            <a:pPr lvl="0"/>
            <a:r>
              <a:rPr lang="fr-CA" dirty="0"/>
              <a:t>Ne parle pas encore de théorie.</a:t>
            </a:r>
          </a:p>
          <a:p>
            <a:pPr lvl="0"/>
            <a:r>
              <a:rPr lang="fr-CA" dirty="0"/>
              <a:t>Installe la posture : </a:t>
            </a:r>
            <a:r>
              <a:rPr lang="fr-CA" i="1" dirty="0"/>
              <a:t>« vous êtes maintenant des apprenants en projet »</a:t>
            </a:r>
            <a:r>
              <a:rPr lang="fr-CA" dirty="0"/>
              <a:t>.</a:t>
            </a:r>
          </a:p>
          <a:p>
            <a:pPr lvl="0"/>
            <a:r>
              <a:rPr lang="fr-CA" dirty="0"/>
              <a:t>Incarne la situation authentique.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kern="1200" dirty="0">
              <a:solidFill>
                <a:schemeClr val="tx1"/>
              </a:solidFill>
              <a:effectLst/>
              <a:latin typeface="+mn-lt"/>
              <a:ea typeface="+mn-ea"/>
              <a:cs typeface="+mn-cs"/>
            </a:endParaRPr>
          </a:p>
          <a:p>
            <a:r>
              <a:rPr lang="fr-CA" dirty="0"/>
              <a:t>Vivons une situation comme si vous le feriez vivre aux élèves.</a:t>
            </a:r>
          </a:p>
          <a:p>
            <a:endParaRPr lang="fr-CA" dirty="0"/>
          </a:p>
        </p:txBody>
      </p:sp>
      <p:sp>
        <p:nvSpPr>
          <p:cNvPr id="4" name="Espace réservé du numéro de diapositive 3">
            <a:extLst>
              <a:ext uri="{FF2B5EF4-FFF2-40B4-BE49-F238E27FC236}">
                <a16:creationId xmlns:a16="http://schemas.microsoft.com/office/drawing/2014/main" id="{609AD4CB-9554-6B3A-DCBB-9ADCAFA87CCD}"/>
              </a:ext>
            </a:extLst>
          </p:cNvPr>
          <p:cNvSpPr>
            <a:spLocks noGrp="1"/>
          </p:cNvSpPr>
          <p:nvPr>
            <p:ph type="sldNum" sz="quarter" idx="5"/>
          </p:nvPr>
        </p:nvSpPr>
        <p:spPr/>
        <p:txBody>
          <a:bodyPr/>
          <a:lstStyle/>
          <a:p>
            <a:fld id="{468C5C9B-72BE-4318-BC9D-5301D04C7043}" type="slidenum">
              <a:rPr lang="fr-CA" smtClean="0"/>
              <a:t>4</a:t>
            </a:fld>
            <a:endParaRPr lang="fr-CA"/>
          </a:p>
        </p:txBody>
      </p:sp>
    </p:spTree>
    <p:extLst>
      <p:ext uri="{BB962C8B-B14F-4D97-AF65-F5344CB8AC3E}">
        <p14:creationId xmlns:p14="http://schemas.microsoft.com/office/powerpoint/2010/main" val="2745453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Situation de départ</a:t>
            </a:r>
          </a:p>
          <a:p>
            <a:r>
              <a:rPr lang="fr-CA" dirty="0"/>
              <a:t>Étape 1 : </a:t>
            </a:r>
          </a:p>
          <a:p>
            <a:r>
              <a:rPr lang="fr-CA" dirty="0"/>
              <a:t>Entrée dans le projet / prise de conscience</a:t>
            </a:r>
          </a:p>
          <a:p>
            <a:r>
              <a:rPr lang="fr-CA" dirty="0"/>
              <a:t>Activation des connaissances antérieures</a:t>
            </a:r>
          </a:p>
          <a:p>
            <a:r>
              <a:rPr lang="fr-CA" dirty="0"/>
              <a:t>Conflit cognitif (Comment vais-je faire?)</a:t>
            </a:r>
          </a:p>
          <a:p>
            <a:endParaRPr lang="fr-CA" dirty="0"/>
          </a:p>
        </p:txBody>
      </p:sp>
      <p:sp>
        <p:nvSpPr>
          <p:cNvPr id="4" name="Espace réservé du numéro de diapositive 3"/>
          <p:cNvSpPr>
            <a:spLocks noGrp="1"/>
          </p:cNvSpPr>
          <p:nvPr>
            <p:ph type="sldNum" sz="quarter" idx="5"/>
          </p:nvPr>
        </p:nvSpPr>
        <p:spPr/>
        <p:txBody>
          <a:bodyPr/>
          <a:lstStyle/>
          <a:p>
            <a:fld id="{468C5C9B-72BE-4318-BC9D-5301D04C7043}" type="slidenum">
              <a:rPr lang="fr-CA" smtClean="0"/>
              <a:t>5</a:t>
            </a:fld>
            <a:endParaRPr lang="fr-CA"/>
          </a:p>
        </p:txBody>
      </p:sp>
    </p:spTree>
    <p:extLst>
      <p:ext uri="{BB962C8B-B14F-4D97-AF65-F5344CB8AC3E}">
        <p14:creationId xmlns:p14="http://schemas.microsoft.com/office/powerpoint/2010/main" val="1517187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Conflit cognitif (Comment vais-je faire?)</a:t>
            </a:r>
          </a:p>
          <a:p>
            <a:endParaRPr lang="fr-CA" dirty="0"/>
          </a:p>
        </p:txBody>
      </p:sp>
      <p:sp>
        <p:nvSpPr>
          <p:cNvPr id="4" name="Espace réservé du numéro de diapositive 3"/>
          <p:cNvSpPr>
            <a:spLocks noGrp="1"/>
          </p:cNvSpPr>
          <p:nvPr>
            <p:ph type="sldNum" sz="quarter" idx="5"/>
          </p:nvPr>
        </p:nvSpPr>
        <p:spPr/>
        <p:txBody>
          <a:bodyPr/>
          <a:lstStyle/>
          <a:p>
            <a:fld id="{468C5C9B-72BE-4318-BC9D-5301D04C7043}" type="slidenum">
              <a:rPr lang="fr-CA" smtClean="0"/>
              <a:t>6</a:t>
            </a:fld>
            <a:endParaRPr lang="fr-CA"/>
          </a:p>
        </p:txBody>
      </p:sp>
    </p:spTree>
    <p:extLst>
      <p:ext uri="{BB962C8B-B14F-4D97-AF65-F5344CB8AC3E}">
        <p14:creationId xmlns:p14="http://schemas.microsoft.com/office/powerpoint/2010/main" val="2214717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Activation des connaissances antérieures</a:t>
            </a:r>
          </a:p>
          <a:p>
            <a:endParaRPr lang="fr-CA" dirty="0"/>
          </a:p>
        </p:txBody>
      </p:sp>
      <p:sp>
        <p:nvSpPr>
          <p:cNvPr id="4" name="Espace réservé du numéro de diapositive 3"/>
          <p:cNvSpPr>
            <a:spLocks noGrp="1"/>
          </p:cNvSpPr>
          <p:nvPr>
            <p:ph type="sldNum" sz="quarter" idx="5"/>
          </p:nvPr>
        </p:nvSpPr>
        <p:spPr/>
        <p:txBody>
          <a:bodyPr/>
          <a:lstStyle/>
          <a:p>
            <a:fld id="{468C5C9B-72BE-4318-BC9D-5301D04C7043}" type="slidenum">
              <a:rPr lang="fr-CA" smtClean="0"/>
              <a:t>7</a:t>
            </a:fld>
            <a:endParaRPr lang="fr-CA"/>
          </a:p>
        </p:txBody>
      </p:sp>
    </p:spTree>
    <p:extLst>
      <p:ext uri="{BB962C8B-B14F-4D97-AF65-F5344CB8AC3E}">
        <p14:creationId xmlns:p14="http://schemas.microsoft.com/office/powerpoint/2010/main" val="2346431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7B148-733F-8162-83F8-CF385FBE47A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5E5F9D4-BFBB-3DEB-9917-0A8204F1B14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53AE7C-6068-53C7-1A24-6A359D15745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Rassurer, baliser, diminution de la charge cognitive</a:t>
            </a:r>
          </a:p>
        </p:txBody>
      </p:sp>
      <p:sp>
        <p:nvSpPr>
          <p:cNvPr id="4" name="Espace réservé du numéro de diapositive 3">
            <a:extLst>
              <a:ext uri="{FF2B5EF4-FFF2-40B4-BE49-F238E27FC236}">
                <a16:creationId xmlns:a16="http://schemas.microsoft.com/office/drawing/2014/main" id="{4A59458E-9C39-C9F5-FEC8-5F24B79B387D}"/>
              </a:ext>
            </a:extLst>
          </p:cNvPr>
          <p:cNvSpPr>
            <a:spLocks noGrp="1"/>
          </p:cNvSpPr>
          <p:nvPr>
            <p:ph type="sldNum" sz="quarter" idx="5"/>
          </p:nvPr>
        </p:nvSpPr>
        <p:spPr/>
        <p:txBody>
          <a:bodyPr/>
          <a:lstStyle/>
          <a:p>
            <a:fld id="{468C5C9B-72BE-4318-BC9D-5301D04C7043}" type="slidenum">
              <a:rPr lang="fr-CA" smtClean="0"/>
              <a:t>8</a:t>
            </a:fld>
            <a:endParaRPr lang="fr-CA"/>
          </a:p>
        </p:txBody>
      </p:sp>
    </p:spTree>
    <p:extLst>
      <p:ext uri="{BB962C8B-B14F-4D97-AF65-F5344CB8AC3E}">
        <p14:creationId xmlns:p14="http://schemas.microsoft.com/office/powerpoint/2010/main" val="413615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Débuter par des éléments connus ou facilement identifiables</a:t>
            </a:r>
          </a:p>
        </p:txBody>
      </p:sp>
      <p:sp>
        <p:nvSpPr>
          <p:cNvPr id="4" name="Espace réservé du numéro de diapositive 3"/>
          <p:cNvSpPr>
            <a:spLocks noGrp="1"/>
          </p:cNvSpPr>
          <p:nvPr>
            <p:ph type="sldNum" sz="quarter" idx="5"/>
          </p:nvPr>
        </p:nvSpPr>
        <p:spPr/>
        <p:txBody>
          <a:bodyPr/>
          <a:lstStyle/>
          <a:p>
            <a:fld id="{468C5C9B-72BE-4318-BC9D-5301D04C7043}" type="slidenum">
              <a:rPr lang="fr-CA" smtClean="0"/>
              <a:t>10</a:t>
            </a:fld>
            <a:endParaRPr lang="fr-CA"/>
          </a:p>
        </p:txBody>
      </p:sp>
    </p:spTree>
    <p:extLst>
      <p:ext uri="{BB962C8B-B14F-4D97-AF65-F5344CB8AC3E}">
        <p14:creationId xmlns:p14="http://schemas.microsoft.com/office/powerpoint/2010/main" val="1605109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936A6A-506C-77B3-9D7F-12CB6AC34D1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A"/>
          </a:p>
        </p:txBody>
      </p:sp>
      <p:sp>
        <p:nvSpPr>
          <p:cNvPr id="3" name="Sous-titre 2">
            <a:extLst>
              <a:ext uri="{FF2B5EF4-FFF2-40B4-BE49-F238E27FC236}">
                <a16:creationId xmlns:a16="http://schemas.microsoft.com/office/drawing/2014/main" id="{F66CE1D5-BEA7-331B-FDD4-5AA0CAAEFC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A"/>
          </a:p>
        </p:txBody>
      </p:sp>
      <p:sp>
        <p:nvSpPr>
          <p:cNvPr id="4" name="Espace réservé de la date 3">
            <a:extLst>
              <a:ext uri="{FF2B5EF4-FFF2-40B4-BE49-F238E27FC236}">
                <a16:creationId xmlns:a16="http://schemas.microsoft.com/office/drawing/2014/main" id="{59528947-1972-F383-A4D2-6AA146715699}"/>
              </a:ext>
            </a:extLst>
          </p:cNvPr>
          <p:cNvSpPr>
            <a:spLocks noGrp="1"/>
          </p:cNvSpPr>
          <p:nvPr>
            <p:ph type="dt" sz="half" idx="10"/>
          </p:nvPr>
        </p:nvSpPr>
        <p:spPr/>
        <p:txBody>
          <a:bodyPr/>
          <a:lstStyle/>
          <a:p>
            <a:fld id="{F16E7D86-DBC6-40B6-BD22-C2F527C4EB0E}" type="datetimeFigureOut">
              <a:rPr lang="fr-CA" smtClean="0"/>
              <a:t>2026-04-27</a:t>
            </a:fld>
            <a:endParaRPr lang="fr-CA"/>
          </a:p>
        </p:txBody>
      </p:sp>
      <p:sp>
        <p:nvSpPr>
          <p:cNvPr id="5" name="Espace réservé du pied de page 4">
            <a:extLst>
              <a:ext uri="{FF2B5EF4-FFF2-40B4-BE49-F238E27FC236}">
                <a16:creationId xmlns:a16="http://schemas.microsoft.com/office/drawing/2014/main" id="{85262CCF-65F7-035F-0C2D-C07FAECC8544}"/>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0C44F350-2C5E-7AF3-3029-387AF895B877}"/>
              </a:ext>
            </a:extLst>
          </p:cNvPr>
          <p:cNvSpPr>
            <a:spLocks noGrp="1"/>
          </p:cNvSpPr>
          <p:nvPr>
            <p:ph type="sldNum" sz="quarter" idx="12"/>
          </p:nvPr>
        </p:nvSpPr>
        <p:spPr/>
        <p:txBody>
          <a:bodyPr/>
          <a:lstStyle/>
          <a:p>
            <a:fld id="{5E79F2BB-B47F-48CA-A8FF-EEE84998EA25}" type="slidenum">
              <a:rPr lang="fr-CA" smtClean="0"/>
              <a:t>‹N°›</a:t>
            </a:fld>
            <a:endParaRPr lang="fr-CA"/>
          </a:p>
        </p:txBody>
      </p:sp>
    </p:spTree>
    <p:extLst>
      <p:ext uri="{BB962C8B-B14F-4D97-AF65-F5344CB8AC3E}">
        <p14:creationId xmlns:p14="http://schemas.microsoft.com/office/powerpoint/2010/main" val="3320914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7B8958-A21B-C8B3-B728-E0ED82A4642C}"/>
              </a:ext>
            </a:extLst>
          </p:cNvPr>
          <p:cNvSpPr>
            <a:spLocks noGrp="1"/>
          </p:cNvSpPr>
          <p:nvPr>
            <p:ph type="title"/>
          </p:nvPr>
        </p:nvSpPr>
        <p:spPr/>
        <p:txBody>
          <a:bodyPr/>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0730FCDC-E3D1-D24C-F24C-36D1ECC2553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1F2ED51B-D10C-502C-1343-906A53F15DBA}"/>
              </a:ext>
            </a:extLst>
          </p:cNvPr>
          <p:cNvSpPr>
            <a:spLocks noGrp="1"/>
          </p:cNvSpPr>
          <p:nvPr>
            <p:ph type="dt" sz="half" idx="10"/>
          </p:nvPr>
        </p:nvSpPr>
        <p:spPr/>
        <p:txBody>
          <a:bodyPr/>
          <a:lstStyle/>
          <a:p>
            <a:fld id="{F16E7D86-DBC6-40B6-BD22-C2F527C4EB0E}" type="datetimeFigureOut">
              <a:rPr lang="fr-CA" smtClean="0"/>
              <a:t>2026-04-27</a:t>
            </a:fld>
            <a:endParaRPr lang="fr-CA"/>
          </a:p>
        </p:txBody>
      </p:sp>
      <p:sp>
        <p:nvSpPr>
          <p:cNvPr id="5" name="Espace réservé du pied de page 4">
            <a:extLst>
              <a:ext uri="{FF2B5EF4-FFF2-40B4-BE49-F238E27FC236}">
                <a16:creationId xmlns:a16="http://schemas.microsoft.com/office/drawing/2014/main" id="{B5401DF6-C7CD-2322-27F9-5DD7A90D9C2F}"/>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3DEEF1E5-D777-9C60-CF21-519992AAF755}"/>
              </a:ext>
            </a:extLst>
          </p:cNvPr>
          <p:cNvSpPr>
            <a:spLocks noGrp="1"/>
          </p:cNvSpPr>
          <p:nvPr>
            <p:ph type="sldNum" sz="quarter" idx="12"/>
          </p:nvPr>
        </p:nvSpPr>
        <p:spPr/>
        <p:txBody>
          <a:bodyPr/>
          <a:lstStyle/>
          <a:p>
            <a:fld id="{5E79F2BB-B47F-48CA-A8FF-EEE84998EA25}" type="slidenum">
              <a:rPr lang="fr-CA" smtClean="0"/>
              <a:t>‹N°›</a:t>
            </a:fld>
            <a:endParaRPr lang="fr-CA"/>
          </a:p>
        </p:txBody>
      </p:sp>
    </p:spTree>
    <p:extLst>
      <p:ext uri="{BB962C8B-B14F-4D97-AF65-F5344CB8AC3E}">
        <p14:creationId xmlns:p14="http://schemas.microsoft.com/office/powerpoint/2010/main" val="765358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14DEB83-08CA-0AED-6A32-7CC6DDB301FB}"/>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62272FFD-9574-C095-D63B-3D3933C742F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4BDC631D-13CA-7744-7FD7-579813BE5445}"/>
              </a:ext>
            </a:extLst>
          </p:cNvPr>
          <p:cNvSpPr>
            <a:spLocks noGrp="1"/>
          </p:cNvSpPr>
          <p:nvPr>
            <p:ph type="dt" sz="half" idx="10"/>
          </p:nvPr>
        </p:nvSpPr>
        <p:spPr/>
        <p:txBody>
          <a:bodyPr/>
          <a:lstStyle/>
          <a:p>
            <a:fld id="{F16E7D86-DBC6-40B6-BD22-C2F527C4EB0E}" type="datetimeFigureOut">
              <a:rPr lang="fr-CA" smtClean="0"/>
              <a:t>2026-04-27</a:t>
            </a:fld>
            <a:endParaRPr lang="fr-CA"/>
          </a:p>
        </p:txBody>
      </p:sp>
      <p:sp>
        <p:nvSpPr>
          <p:cNvPr id="5" name="Espace réservé du pied de page 4">
            <a:extLst>
              <a:ext uri="{FF2B5EF4-FFF2-40B4-BE49-F238E27FC236}">
                <a16:creationId xmlns:a16="http://schemas.microsoft.com/office/drawing/2014/main" id="{48F1EC6A-7823-3869-85F0-19989B312A42}"/>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7D49784C-E202-DD94-84FE-91B42E605A3E}"/>
              </a:ext>
            </a:extLst>
          </p:cNvPr>
          <p:cNvSpPr>
            <a:spLocks noGrp="1"/>
          </p:cNvSpPr>
          <p:nvPr>
            <p:ph type="sldNum" sz="quarter" idx="12"/>
          </p:nvPr>
        </p:nvSpPr>
        <p:spPr/>
        <p:txBody>
          <a:bodyPr/>
          <a:lstStyle/>
          <a:p>
            <a:fld id="{5E79F2BB-B47F-48CA-A8FF-EEE84998EA25}" type="slidenum">
              <a:rPr lang="fr-CA" smtClean="0"/>
              <a:t>‹N°›</a:t>
            </a:fld>
            <a:endParaRPr lang="fr-CA"/>
          </a:p>
        </p:txBody>
      </p:sp>
    </p:spTree>
    <p:extLst>
      <p:ext uri="{BB962C8B-B14F-4D97-AF65-F5344CB8AC3E}">
        <p14:creationId xmlns:p14="http://schemas.microsoft.com/office/powerpoint/2010/main" val="4082721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740665-772F-0037-1F80-774C54475BC3}"/>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6FC54005-247E-D074-A52A-515704402DE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C57BACB2-2CB9-A8BA-8A7E-CB06940424C4}"/>
              </a:ext>
            </a:extLst>
          </p:cNvPr>
          <p:cNvSpPr>
            <a:spLocks noGrp="1"/>
          </p:cNvSpPr>
          <p:nvPr>
            <p:ph type="dt" sz="half" idx="10"/>
          </p:nvPr>
        </p:nvSpPr>
        <p:spPr/>
        <p:txBody>
          <a:bodyPr/>
          <a:lstStyle/>
          <a:p>
            <a:fld id="{F16E7D86-DBC6-40B6-BD22-C2F527C4EB0E}" type="datetimeFigureOut">
              <a:rPr lang="fr-CA" smtClean="0"/>
              <a:t>2026-04-27</a:t>
            </a:fld>
            <a:endParaRPr lang="fr-CA"/>
          </a:p>
        </p:txBody>
      </p:sp>
      <p:sp>
        <p:nvSpPr>
          <p:cNvPr id="5" name="Espace réservé du pied de page 4">
            <a:extLst>
              <a:ext uri="{FF2B5EF4-FFF2-40B4-BE49-F238E27FC236}">
                <a16:creationId xmlns:a16="http://schemas.microsoft.com/office/drawing/2014/main" id="{E5F8E575-B56F-B20E-6176-816FF218F0F9}"/>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58084181-2E0A-AB60-E318-710FBAA40315}"/>
              </a:ext>
            </a:extLst>
          </p:cNvPr>
          <p:cNvSpPr>
            <a:spLocks noGrp="1"/>
          </p:cNvSpPr>
          <p:nvPr>
            <p:ph type="sldNum" sz="quarter" idx="12"/>
          </p:nvPr>
        </p:nvSpPr>
        <p:spPr/>
        <p:txBody>
          <a:bodyPr/>
          <a:lstStyle/>
          <a:p>
            <a:fld id="{5E79F2BB-B47F-48CA-A8FF-EEE84998EA25}" type="slidenum">
              <a:rPr lang="fr-CA" smtClean="0"/>
              <a:t>‹N°›</a:t>
            </a:fld>
            <a:endParaRPr lang="fr-CA"/>
          </a:p>
        </p:txBody>
      </p:sp>
    </p:spTree>
    <p:extLst>
      <p:ext uri="{BB962C8B-B14F-4D97-AF65-F5344CB8AC3E}">
        <p14:creationId xmlns:p14="http://schemas.microsoft.com/office/powerpoint/2010/main" val="1956762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7542F8-4779-CEF6-9E00-45C48FB7669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A"/>
          </a:p>
        </p:txBody>
      </p:sp>
      <p:sp>
        <p:nvSpPr>
          <p:cNvPr id="3" name="Espace réservé du texte 2">
            <a:extLst>
              <a:ext uri="{FF2B5EF4-FFF2-40B4-BE49-F238E27FC236}">
                <a16:creationId xmlns:a16="http://schemas.microsoft.com/office/drawing/2014/main" id="{C22DDCDC-4B01-6F52-98E5-49D312C3A54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F624AA9-D4D2-C58A-EE0E-630BC812FC89}"/>
              </a:ext>
            </a:extLst>
          </p:cNvPr>
          <p:cNvSpPr>
            <a:spLocks noGrp="1"/>
          </p:cNvSpPr>
          <p:nvPr>
            <p:ph type="dt" sz="half" idx="10"/>
          </p:nvPr>
        </p:nvSpPr>
        <p:spPr/>
        <p:txBody>
          <a:bodyPr/>
          <a:lstStyle/>
          <a:p>
            <a:fld id="{F16E7D86-DBC6-40B6-BD22-C2F527C4EB0E}" type="datetimeFigureOut">
              <a:rPr lang="fr-CA" smtClean="0"/>
              <a:t>2026-04-27</a:t>
            </a:fld>
            <a:endParaRPr lang="fr-CA"/>
          </a:p>
        </p:txBody>
      </p:sp>
      <p:sp>
        <p:nvSpPr>
          <p:cNvPr id="5" name="Espace réservé du pied de page 4">
            <a:extLst>
              <a:ext uri="{FF2B5EF4-FFF2-40B4-BE49-F238E27FC236}">
                <a16:creationId xmlns:a16="http://schemas.microsoft.com/office/drawing/2014/main" id="{274C43EB-0AC7-6B58-FB79-E9B2785E30A1}"/>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BCEF7DE7-553C-42E1-0E86-87D9EBCD4E30}"/>
              </a:ext>
            </a:extLst>
          </p:cNvPr>
          <p:cNvSpPr>
            <a:spLocks noGrp="1"/>
          </p:cNvSpPr>
          <p:nvPr>
            <p:ph type="sldNum" sz="quarter" idx="12"/>
          </p:nvPr>
        </p:nvSpPr>
        <p:spPr/>
        <p:txBody>
          <a:bodyPr/>
          <a:lstStyle/>
          <a:p>
            <a:fld id="{5E79F2BB-B47F-48CA-A8FF-EEE84998EA25}" type="slidenum">
              <a:rPr lang="fr-CA" smtClean="0"/>
              <a:t>‹N°›</a:t>
            </a:fld>
            <a:endParaRPr lang="fr-CA"/>
          </a:p>
        </p:txBody>
      </p:sp>
    </p:spTree>
    <p:extLst>
      <p:ext uri="{BB962C8B-B14F-4D97-AF65-F5344CB8AC3E}">
        <p14:creationId xmlns:p14="http://schemas.microsoft.com/office/powerpoint/2010/main" val="2928917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8C08A9-DE5B-91EB-A657-99D7867E186A}"/>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7BB94441-1D41-AC28-0C86-93FA1B73232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B003C1F4-BAC1-A9AC-4448-CCF184AB0B1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a:extLst>
              <a:ext uri="{FF2B5EF4-FFF2-40B4-BE49-F238E27FC236}">
                <a16:creationId xmlns:a16="http://schemas.microsoft.com/office/drawing/2014/main" id="{03ABEC56-43F7-B5D2-0CD1-133B83AF8CC2}"/>
              </a:ext>
            </a:extLst>
          </p:cNvPr>
          <p:cNvSpPr>
            <a:spLocks noGrp="1"/>
          </p:cNvSpPr>
          <p:nvPr>
            <p:ph type="dt" sz="half" idx="10"/>
          </p:nvPr>
        </p:nvSpPr>
        <p:spPr/>
        <p:txBody>
          <a:bodyPr/>
          <a:lstStyle/>
          <a:p>
            <a:fld id="{F16E7D86-DBC6-40B6-BD22-C2F527C4EB0E}" type="datetimeFigureOut">
              <a:rPr lang="fr-CA" smtClean="0"/>
              <a:t>2026-04-27</a:t>
            </a:fld>
            <a:endParaRPr lang="fr-CA"/>
          </a:p>
        </p:txBody>
      </p:sp>
      <p:sp>
        <p:nvSpPr>
          <p:cNvPr id="6" name="Espace réservé du pied de page 5">
            <a:extLst>
              <a:ext uri="{FF2B5EF4-FFF2-40B4-BE49-F238E27FC236}">
                <a16:creationId xmlns:a16="http://schemas.microsoft.com/office/drawing/2014/main" id="{2E6F8D72-B89F-73F1-F75A-1BD98DFF941E}"/>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E230B84F-013B-1803-5F51-D84DDC3A8F30}"/>
              </a:ext>
            </a:extLst>
          </p:cNvPr>
          <p:cNvSpPr>
            <a:spLocks noGrp="1"/>
          </p:cNvSpPr>
          <p:nvPr>
            <p:ph type="sldNum" sz="quarter" idx="12"/>
          </p:nvPr>
        </p:nvSpPr>
        <p:spPr/>
        <p:txBody>
          <a:bodyPr/>
          <a:lstStyle/>
          <a:p>
            <a:fld id="{5E79F2BB-B47F-48CA-A8FF-EEE84998EA25}" type="slidenum">
              <a:rPr lang="fr-CA" smtClean="0"/>
              <a:t>‹N°›</a:t>
            </a:fld>
            <a:endParaRPr lang="fr-CA"/>
          </a:p>
        </p:txBody>
      </p:sp>
    </p:spTree>
    <p:extLst>
      <p:ext uri="{BB962C8B-B14F-4D97-AF65-F5344CB8AC3E}">
        <p14:creationId xmlns:p14="http://schemas.microsoft.com/office/powerpoint/2010/main" val="3662833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41F97F-C520-F853-CE55-8C0C68D5F744}"/>
              </a:ext>
            </a:extLst>
          </p:cNvPr>
          <p:cNvSpPr>
            <a:spLocks noGrp="1"/>
          </p:cNvSpPr>
          <p:nvPr>
            <p:ph type="title"/>
          </p:nvPr>
        </p:nvSpPr>
        <p:spPr>
          <a:xfrm>
            <a:off x="839788" y="365125"/>
            <a:ext cx="10515600" cy="1325563"/>
          </a:xfrm>
        </p:spPr>
        <p:txBody>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0F85460D-C3AF-A48B-F06F-3B8258F595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174F44E-EFEF-3272-370F-341896DA568B}"/>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a:extLst>
              <a:ext uri="{FF2B5EF4-FFF2-40B4-BE49-F238E27FC236}">
                <a16:creationId xmlns:a16="http://schemas.microsoft.com/office/drawing/2014/main" id="{D8958638-CF9D-7D8F-98FA-8478F79601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DF9F569-CF25-04E4-8B54-0097AC8DAD5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a:extLst>
              <a:ext uri="{FF2B5EF4-FFF2-40B4-BE49-F238E27FC236}">
                <a16:creationId xmlns:a16="http://schemas.microsoft.com/office/drawing/2014/main" id="{9666F73F-DF3B-45C5-DA11-E61B615DA7F3}"/>
              </a:ext>
            </a:extLst>
          </p:cNvPr>
          <p:cNvSpPr>
            <a:spLocks noGrp="1"/>
          </p:cNvSpPr>
          <p:nvPr>
            <p:ph type="dt" sz="half" idx="10"/>
          </p:nvPr>
        </p:nvSpPr>
        <p:spPr/>
        <p:txBody>
          <a:bodyPr/>
          <a:lstStyle/>
          <a:p>
            <a:fld id="{F16E7D86-DBC6-40B6-BD22-C2F527C4EB0E}" type="datetimeFigureOut">
              <a:rPr lang="fr-CA" smtClean="0"/>
              <a:t>2026-04-27</a:t>
            </a:fld>
            <a:endParaRPr lang="fr-CA"/>
          </a:p>
        </p:txBody>
      </p:sp>
      <p:sp>
        <p:nvSpPr>
          <p:cNvPr id="8" name="Espace réservé du pied de page 7">
            <a:extLst>
              <a:ext uri="{FF2B5EF4-FFF2-40B4-BE49-F238E27FC236}">
                <a16:creationId xmlns:a16="http://schemas.microsoft.com/office/drawing/2014/main" id="{99A2357B-A7E8-A745-CDF4-AF3FB3D3762B}"/>
              </a:ext>
            </a:extLst>
          </p:cNvPr>
          <p:cNvSpPr>
            <a:spLocks noGrp="1"/>
          </p:cNvSpPr>
          <p:nvPr>
            <p:ph type="ftr" sz="quarter" idx="11"/>
          </p:nvPr>
        </p:nvSpPr>
        <p:spPr/>
        <p:txBody>
          <a:bodyPr/>
          <a:lstStyle/>
          <a:p>
            <a:endParaRPr lang="fr-CA"/>
          </a:p>
        </p:txBody>
      </p:sp>
      <p:sp>
        <p:nvSpPr>
          <p:cNvPr id="9" name="Espace réservé du numéro de diapositive 8">
            <a:extLst>
              <a:ext uri="{FF2B5EF4-FFF2-40B4-BE49-F238E27FC236}">
                <a16:creationId xmlns:a16="http://schemas.microsoft.com/office/drawing/2014/main" id="{9C64126F-638D-695B-4C81-7A35970A2E06}"/>
              </a:ext>
            </a:extLst>
          </p:cNvPr>
          <p:cNvSpPr>
            <a:spLocks noGrp="1"/>
          </p:cNvSpPr>
          <p:nvPr>
            <p:ph type="sldNum" sz="quarter" idx="12"/>
          </p:nvPr>
        </p:nvSpPr>
        <p:spPr/>
        <p:txBody>
          <a:bodyPr/>
          <a:lstStyle/>
          <a:p>
            <a:fld id="{5E79F2BB-B47F-48CA-A8FF-EEE84998EA25}" type="slidenum">
              <a:rPr lang="fr-CA" smtClean="0"/>
              <a:t>‹N°›</a:t>
            </a:fld>
            <a:endParaRPr lang="fr-CA"/>
          </a:p>
        </p:txBody>
      </p:sp>
    </p:spTree>
    <p:extLst>
      <p:ext uri="{BB962C8B-B14F-4D97-AF65-F5344CB8AC3E}">
        <p14:creationId xmlns:p14="http://schemas.microsoft.com/office/powerpoint/2010/main" val="400030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5B8962-47C4-AC57-CB62-3C567A6CF91F}"/>
              </a:ext>
            </a:extLst>
          </p:cNvPr>
          <p:cNvSpPr>
            <a:spLocks noGrp="1"/>
          </p:cNvSpPr>
          <p:nvPr>
            <p:ph type="title"/>
          </p:nvPr>
        </p:nvSpPr>
        <p:spPr/>
        <p:txBody>
          <a:bodyPr/>
          <a:lstStyle/>
          <a:p>
            <a:r>
              <a:rPr lang="fr-FR"/>
              <a:t>Modifiez le style du titre</a:t>
            </a:r>
            <a:endParaRPr lang="fr-CA"/>
          </a:p>
        </p:txBody>
      </p:sp>
      <p:sp>
        <p:nvSpPr>
          <p:cNvPr id="3" name="Espace réservé de la date 2">
            <a:extLst>
              <a:ext uri="{FF2B5EF4-FFF2-40B4-BE49-F238E27FC236}">
                <a16:creationId xmlns:a16="http://schemas.microsoft.com/office/drawing/2014/main" id="{2A9EBCEC-AF9F-A5F8-585B-348A7A577E19}"/>
              </a:ext>
            </a:extLst>
          </p:cNvPr>
          <p:cNvSpPr>
            <a:spLocks noGrp="1"/>
          </p:cNvSpPr>
          <p:nvPr>
            <p:ph type="dt" sz="half" idx="10"/>
          </p:nvPr>
        </p:nvSpPr>
        <p:spPr/>
        <p:txBody>
          <a:bodyPr/>
          <a:lstStyle/>
          <a:p>
            <a:fld id="{F16E7D86-DBC6-40B6-BD22-C2F527C4EB0E}" type="datetimeFigureOut">
              <a:rPr lang="fr-CA" smtClean="0"/>
              <a:t>2026-04-27</a:t>
            </a:fld>
            <a:endParaRPr lang="fr-CA"/>
          </a:p>
        </p:txBody>
      </p:sp>
      <p:sp>
        <p:nvSpPr>
          <p:cNvPr id="4" name="Espace réservé du pied de page 3">
            <a:extLst>
              <a:ext uri="{FF2B5EF4-FFF2-40B4-BE49-F238E27FC236}">
                <a16:creationId xmlns:a16="http://schemas.microsoft.com/office/drawing/2014/main" id="{532FBC1F-A7DD-5926-ECD4-68A4D8FEBA54}"/>
              </a:ext>
            </a:extLst>
          </p:cNvPr>
          <p:cNvSpPr>
            <a:spLocks noGrp="1"/>
          </p:cNvSpPr>
          <p:nvPr>
            <p:ph type="ftr" sz="quarter" idx="11"/>
          </p:nvPr>
        </p:nvSpPr>
        <p:spPr/>
        <p:txBody>
          <a:bodyPr/>
          <a:lstStyle/>
          <a:p>
            <a:endParaRPr lang="fr-CA"/>
          </a:p>
        </p:txBody>
      </p:sp>
      <p:sp>
        <p:nvSpPr>
          <p:cNvPr id="5" name="Espace réservé du numéro de diapositive 4">
            <a:extLst>
              <a:ext uri="{FF2B5EF4-FFF2-40B4-BE49-F238E27FC236}">
                <a16:creationId xmlns:a16="http://schemas.microsoft.com/office/drawing/2014/main" id="{325B4F56-846B-B7F3-EEE5-69D040496909}"/>
              </a:ext>
            </a:extLst>
          </p:cNvPr>
          <p:cNvSpPr>
            <a:spLocks noGrp="1"/>
          </p:cNvSpPr>
          <p:nvPr>
            <p:ph type="sldNum" sz="quarter" idx="12"/>
          </p:nvPr>
        </p:nvSpPr>
        <p:spPr/>
        <p:txBody>
          <a:bodyPr/>
          <a:lstStyle/>
          <a:p>
            <a:fld id="{5E79F2BB-B47F-48CA-A8FF-EEE84998EA25}" type="slidenum">
              <a:rPr lang="fr-CA" smtClean="0"/>
              <a:t>‹N°›</a:t>
            </a:fld>
            <a:endParaRPr lang="fr-CA"/>
          </a:p>
        </p:txBody>
      </p:sp>
    </p:spTree>
    <p:extLst>
      <p:ext uri="{BB962C8B-B14F-4D97-AF65-F5344CB8AC3E}">
        <p14:creationId xmlns:p14="http://schemas.microsoft.com/office/powerpoint/2010/main" val="772307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896FA66-87A1-BE2D-19DB-BC00588B952D}"/>
              </a:ext>
            </a:extLst>
          </p:cNvPr>
          <p:cNvSpPr>
            <a:spLocks noGrp="1"/>
          </p:cNvSpPr>
          <p:nvPr>
            <p:ph type="dt" sz="half" idx="10"/>
          </p:nvPr>
        </p:nvSpPr>
        <p:spPr/>
        <p:txBody>
          <a:bodyPr/>
          <a:lstStyle/>
          <a:p>
            <a:fld id="{F16E7D86-DBC6-40B6-BD22-C2F527C4EB0E}" type="datetimeFigureOut">
              <a:rPr lang="fr-CA" smtClean="0"/>
              <a:t>2026-04-27</a:t>
            </a:fld>
            <a:endParaRPr lang="fr-CA"/>
          </a:p>
        </p:txBody>
      </p:sp>
      <p:sp>
        <p:nvSpPr>
          <p:cNvPr id="3" name="Espace réservé du pied de page 2">
            <a:extLst>
              <a:ext uri="{FF2B5EF4-FFF2-40B4-BE49-F238E27FC236}">
                <a16:creationId xmlns:a16="http://schemas.microsoft.com/office/drawing/2014/main" id="{AD04D375-3F90-FBB8-75C0-084E9AD847F1}"/>
              </a:ext>
            </a:extLst>
          </p:cNvPr>
          <p:cNvSpPr>
            <a:spLocks noGrp="1"/>
          </p:cNvSpPr>
          <p:nvPr>
            <p:ph type="ftr" sz="quarter" idx="11"/>
          </p:nvPr>
        </p:nvSpPr>
        <p:spPr/>
        <p:txBody>
          <a:bodyPr/>
          <a:lstStyle/>
          <a:p>
            <a:endParaRPr lang="fr-CA"/>
          </a:p>
        </p:txBody>
      </p:sp>
      <p:sp>
        <p:nvSpPr>
          <p:cNvPr id="4" name="Espace réservé du numéro de diapositive 3">
            <a:extLst>
              <a:ext uri="{FF2B5EF4-FFF2-40B4-BE49-F238E27FC236}">
                <a16:creationId xmlns:a16="http://schemas.microsoft.com/office/drawing/2014/main" id="{81A3D3FE-0E39-821D-CF92-EDB2A2B3D96F}"/>
              </a:ext>
            </a:extLst>
          </p:cNvPr>
          <p:cNvSpPr>
            <a:spLocks noGrp="1"/>
          </p:cNvSpPr>
          <p:nvPr>
            <p:ph type="sldNum" sz="quarter" idx="12"/>
          </p:nvPr>
        </p:nvSpPr>
        <p:spPr/>
        <p:txBody>
          <a:bodyPr/>
          <a:lstStyle/>
          <a:p>
            <a:fld id="{5E79F2BB-B47F-48CA-A8FF-EEE84998EA25}" type="slidenum">
              <a:rPr lang="fr-CA" smtClean="0"/>
              <a:t>‹N°›</a:t>
            </a:fld>
            <a:endParaRPr lang="fr-CA"/>
          </a:p>
        </p:txBody>
      </p:sp>
    </p:spTree>
    <p:extLst>
      <p:ext uri="{BB962C8B-B14F-4D97-AF65-F5344CB8AC3E}">
        <p14:creationId xmlns:p14="http://schemas.microsoft.com/office/powerpoint/2010/main" val="3632389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34D132-F6EE-C621-0AFF-D8CA266A1E4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du contenu 2">
            <a:extLst>
              <a:ext uri="{FF2B5EF4-FFF2-40B4-BE49-F238E27FC236}">
                <a16:creationId xmlns:a16="http://schemas.microsoft.com/office/drawing/2014/main" id="{31B88E24-91CF-AAB0-79DB-DC7EBA1372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a:extLst>
              <a:ext uri="{FF2B5EF4-FFF2-40B4-BE49-F238E27FC236}">
                <a16:creationId xmlns:a16="http://schemas.microsoft.com/office/drawing/2014/main" id="{FCCCBF60-8C68-2804-1CDC-806BCF7D9E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B1326FA-CE29-ACAA-6746-472498DAFD42}"/>
              </a:ext>
            </a:extLst>
          </p:cNvPr>
          <p:cNvSpPr>
            <a:spLocks noGrp="1"/>
          </p:cNvSpPr>
          <p:nvPr>
            <p:ph type="dt" sz="half" idx="10"/>
          </p:nvPr>
        </p:nvSpPr>
        <p:spPr/>
        <p:txBody>
          <a:bodyPr/>
          <a:lstStyle/>
          <a:p>
            <a:fld id="{F16E7D86-DBC6-40B6-BD22-C2F527C4EB0E}" type="datetimeFigureOut">
              <a:rPr lang="fr-CA" smtClean="0"/>
              <a:t>2026-04-27</a:t>
            </a:fld>
            <a:endParaRPr lang="fr-CA"/>
          </a:p>
        </p:txBody>
      </p:sp>
      <p:sp>
        <p:nvSpPr>
          <p:cNvPr id="6" name="Espace réservé du pied de page 5">
            <a:extLst>
              <a:ext uri="{FF2B5EF4-FFF2-40B4-BE49-F238E27FC236}">
                <a16:creationId xmlns:a16="http://schemas.microsoft.com/office/drawing/2014/main" id="{49071B57-4CBC-B669-2223-F91DE0CF35DD}"/>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69AD5191-3798-E36D-68D4-AF4B434C5D31}"/>
              </a:ext>
            </a:extLst>
          </p:cNvPr>
          <p:cNvSpPr>
            <a:spLocks noGrp="1"/>
          </p:cNvSpPr>
          <p:nvPr>
            <p:ph type="sldNum" sz="quarter" idx="12"/>
          </p:nvPr>
        </p:nvSpPr>
        <p:spPr/>
        <p:txBody>
          <a:bodyPr/>
          <a:lstStyle/>
          <a:p>
            <a:fld id="{5E79F2BB-B47F-48CA-A8FF-EEE84998EA25}" type="slidenum">
              <a:rPr lang="fr-CA" smtClean="0"/>
              <a:t>‹N°›</a:t>
            </a:fld>
            <a:endParaRPr lang="fr-CA"/>
          </a:p>
        </p:txBody>
      </p:sp>
    </p:spTree>
    <p:extLst>
      <p:ext uri="{BB962C8B-B14F-4D97-AF65-F5344CB8AC3E}">
        <p14:creationId xmlns:p14="http://schemas.microsoft.com/office/powerpoint/2010/main" val="3117703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0F1DFC-30AC-0E83-9BE0-F20C5DBA913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pour une image  2">
            <a:extLst>
              <a:ext uri="{FF2B5EF4-FFF2-40B4-BE49-F238E27FC236}">
                <a16:creationId xmlns:a16="http://schemas.microsoft.com/office/drawing/2014/main" id="{385B6594-6796-AE68-BD1B-120A977D76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a:extLst>
              <a:ext uri="{FF2B5EF4-FFF2-40B4-BE49-F238E27FC236}">
                <a16:creationId xmlns:a16="http://schemas.microsoft.com/office/drawing/2014/main" id="{5EF03426-C218-9F99-0432-EE1A14A597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82781A2-D305-3ED3-268A-7F58A94B0F6A}"/>
              </a:ext>
            </a:extLst>
          </p:cNvPr>
          <p:cNvSpPr>
            <a:spLocks noGrp="1"/>
          </p:cNvSpPr>
          <p:nvPr>
            <p:ph type="dt" sz="half" idx="10"/>
          </p:nvPr>
        </p:nvSpPr>
        <p:spPr/>
        <p:txBody>
          <a:bodyPr/>
          <a:lstStyle/>
          <a:p>
            <a:fld id="{F16E7D86-DBC6-40B6-BD22-C2F527C4EB0E}" type="datetimeFigureOut">
              <a:rPr lang="fr-CA" smtClean="0"/>
              <a:t>2026-04-27</a:t>
            </a:fld>
            <a:endParaRPr lang="fr-CA"/>
          </a:p>
        </p:txBody>
      </p:sp>
      <p:sp>
        <p:nvSpPr>
          <p:cNvPr id="6" name="Espace réservé du pied de page 5">
            <a:extLst>
              <a:ext uri="{FF2B5EF4-FFF2-40B4-BE49-F238E27FC236}">
                <a16:creationId xmlns:a16="http://schemas.microsoft.com/office/drawing/2014/main" id="{3DB2938F-41C7-8295-DE58-5139381105FF}"/>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F0F9A2EC-6E92-5F54-3928-D5C276C40FD9}"/>
              </a:ext>
            </a:extLst>
          </p:cNvPr>
          <p:cNvSpPr>
            <a:spLocks noGrp="1"/>
          </p:cNvSpPr>
          <p:nvPr>
            <p:ph type="sldNum" sz="quarter" idx="12"/>
          </p:nvPr>
        </p:nvSpPr>
        <p:spPr/>
        <p:txBody>
          <a:bodyPr/>
          <a:lstStyle/>
          <a:p>
            <a:fld id="{5E79F2BB-B47F-48CA-A8FF-EEE84998EA25}" type="slidenum">
              <a:rPr lang="fr-CA" smtClean="0"/>
              <a:t>‹N°›</a:t>
            </a:fld>
            <a:endParaRPr lang="fr-CA"/>
          </a:p>
        </p:txBody>
      </p:sp>
    </p:spTree>
    <p:extLst>
      <p:ext uri="{BB962C8B-B14F-4D97-AF65-F5344CB8AC3E}">
        <p14:creationId xmlns:p14="http://schemas.microsoft.com/office/powerpoint/2010/main" val="980638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26F49E4-917F-C201-5233-6396B581C4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BC31867C-9706-CBFA-1039-7E75835FA2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13A6C75B-FA22-1BB4-1A4B-F0A08A776A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16E7D86-DBC6-40B6-BD22-C2F527C4EB0E}" type="datetimeFigureOut">
              <a:rPr lang="fr-CA" smtClean="0"/>
              <a:t>2026-04-27</a:t>
            </a:fld>
            <a:endParaRPr lang="fr-CA"/>
          </a:p>
        </p:txBody>
      </p:sp>
      <p:sp>
        <p:nvSpPr>
          <p:cNvPr id="5" name="Espace réservé du pied de page 4">
            <a:extLst>
              <a:ext uri="{FF2B5EF4-FFF2-40B4-BE49-F238E27FC236}">
                <a16:creationId xmlns:a16="http://schemas.microsoft.com/office/drawing/2014/main" id="{8F8D3DC3-BD04-C567-A253-FBEF1B05BF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CA"/>
          </a:p>
        </p:txBody>
      </p:sp>
      <p:sp>
        <p:nvSpPr>
          <p:cNvPr id="6" name="Espace réservé du numéro de diapositive 5">
            <a:extLst>
              <a:ext uri="{FF2B5EF4-FFF2-40B4-BE49-F238E27FC236}">
                <a16:creationId xmlns:a16="http://schemas.microsoft.com/office/drawing/2014/main" id="{E59DC4A7-817F-CB74-A93E-95D9F8938A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E79F2BB-B47F-48CA-A8FF-EEE84998EA25}" type="slidenum">
              <a:rPr lang="fr-CA" smtClean="0"/>
              <a:t>‹N°›</a:t>
            </a:fld>
            <a:endParaRPr lang="fr-CA"/>
          </a:p>
        </p:txBody>
      </p:sp>
    </p:spTree>
    <p:extLst>
      <p:ext uri="{BB962C8B-B14F-4D97-AF65-F5344CB8AC3E}">
        <p14:creationId xmlns:p14="http://schemas.microsoft.com/office/powerpoint/2010/main" val="26416254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tags" Target="../tags/tag3.xml"/><Relationship Id="rId7" Type="http://schemas.openxmlformats.org/officeDocument/2006/relationships/image" Target="../media/image1.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4.xml"/><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36.xml"/><Relationship Id="rId7" Type="http://schemas.openxmlformats.org/officeDocument/2006/relationships/notesSlide" Target="../notesSlides/notesSlide9.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slideLayout" Target="../slideLayouts/slideLayout2.xml"/><Relationship Id="rId11" Type="http://schemas.microsoft.com/office/2007/relationships/hdphoto" Target="../media/hdphoto4.wdp"/><Relationship Id="rId5" Type="http://schemas.openxmlformats.org/officeDocument/2006/relationships/tags" Target="../tags/tag38.xml"/><Relationship Id="rId10" Type="http://schemas.openxmlformats.org/officeDocument/2006/relationships/image" Target="../media/image7.png"/><Relationship Id="rId4" Type="http://schemas.openxmlformats.org/officeDocument/2006/relationships/tags" Target="../tags/tag37.xml"/><Relationship Id="rId9" Type="http://schemas.microsoft.com/office/2007/relationships/hdphoto" Target="../media/hdphoto3.wdp"/></Relationships>
</file>

<file path=ppt/slides/_rels/slide11.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tags" Target="../tags/tag41.xml"/><Relationship Id="rId7" Type="http://schemas.openxmlformats.org/officeDocument/2006/relationships/image" Target="../media/image7.pn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notesSlide" Target="../notesSlides/notesSlide10.xml"/><Relationship Id="rId5" Type="http://schemas.openxmlformats.org/officeDocument/2006/relationships/slideLayout" Target="../slideLayouts/slideLayout2.xml"/><Relationship Id="rId4" Type="http://schemas.openxmlformats.org/officeDocument/2006/relationships/tags" Target="../tags/tag42.xml"/></Relationships>
</file>

<file path=ppt/slides/_rels/slide12.xml.rels><?xml version="1.0" encoding="UTF-8" standalone="yes"?>
<Relationships xmlns="http://schemas.openxmlformats.org/package/2006/relationships"><Relationship Id="rId3" Type="http://schemas.openxmlformats.org/officeDocument/2006/relationships/tags" Target="../tags/tag45.xml"/><Relationship Id="rId7" Type="http://schemas.microsoft.com/office/2007/relationships/hdphoto" Target="../media/hdphoto4.wdp"/><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7.png"/><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8.xml"/><Relationship Id="rId7" Type="http://schemas.microsoft.com/office/2007/relationships/hdphoto" Target="../media/hdphoto4.wdp"/><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7.png"/><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51.xml"/><Relationship Id="rId7" Type="http://schemas.microsoft.com/office/2007/relationships/hdphoto" Target="../media/hdphoto4.wdp"/><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7.png"/><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54.xml"/><Relationship Id="rId7" Type="http://schemas.openxmlformats.org/officeDocument/2006/relationships/notesSlide" Target="../notesSlides/notesSlide14.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slideLayout" Target="../slideLayouts/slideLayout2.xml"/><Relationship Id="rId5" Type="http://schemas.openxmlformats.org/officeDocument/2006/relationships/tags" Target="../tags/tag56.xml"/><Relationship Id="rId10" Type="http://schemas.openxmlformats.org/officeDocument/2006/relationships/image" Target="../media/image8.png"/><Relationship Id="rId4" Type="http://schemas.openxmlformats.org/officeDocument/2006/relationships/tags" Target="../tags/tag55.xml"/><Relationship Id="rId9" Type="http://schemas.microsoft.com/office/2007/relationships/hdphoto" Target="../media/hdphoto4.wdp"/></Relationships>
</file>

<file path=ppt/slides/_rels/slide16.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8.png"/><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62.xml"/><Relationship Id="rId7" Type="http://schemas.microsoft.com/office/2007/relationships/hdphoto" Target="../media/hdphoto4.wdp"/><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7.png"/><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image" Target="../media/image2.png"/><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 Target="slide34.xml"/><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image" Target="../media/image2.png"/><Relationship Id="rId4" Type="http://schemas.openxmlformats.org/officeDocument/2006/relationships/slide" Target="slide34.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2.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27.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 Id="rId5" Type="http://schemas.openxmlformats.org/officeDocument/2006/relationships/image" Target="../media/image9.png"/><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2.png"/><Relationship Id="rId5" Type="http://schemas.openxmlformats.org/officeDocument/2006/relationships/slide" Target="slide35.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4.xml"/><Relationship Id="rId1" Type="http://schemas.openxmlformats.org/officeDocument/2006/relationships/tags" Target="../tags/tag73.xml"/></Relationships>
</file>

<file path=ppt/slides/_rels/slide23.xml.rels><?xml version="1.0" encoding="UTF-8" standalone="yes"?>
<Relationships xmlns="http://schemas.openxmlformats.org/package/2006/relationships"><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hyperlink" Target="https://freepngimg.com/png/37044-3d-red-heart-image" TargetMode="External"/><Relationship Id="rId5" Type="http://schemas.openxmlformats.org/officeDocument/2006/relationships/image" Target="../media/image10.png"/><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 Id="rId5" Type="http://schemas.openxmlformats.org/officeDocument/2006/relationships/image" Target="../media/image11.png"/><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81.xml"/><Relationship Id="rId5" Type="http://schemas.openxmlformats.org/officeDocument/2006/relationships/image" Target="../media/image12.png"/><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slide" Target="slide1.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13.png"/><Relationship Id="rId5" Type="http://schemas.openxmlformats.org/officeDocument/2006/relationships/slideLayout" Target="../slideLayouts/slideLayout2.xml"/><Relationship Id="rId4" Type="http://schemas.openxmlformats.org/officeDocument/2006/relationships/tags" Target="../tags/tag85.xml"/></Relationships>
</file>

<file path=ppt/slides/_rels/slide27.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slide" Target="slide2.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13.png"/><Relationship Id="rId5" Type="http://schemas.openxmlformats.org/officeDocument/2006/relationships/slideLayout" Target="../slideLayouts/slideLayout2.xml"/><Relationship Id="rId4" Type="http://schemas.openxmlformats.org/officeDocument/2006/relationships/tags" Target="../tags/tag89.xml"/></Relationships>
</file>

<file path=ppt/slides/_rels/slide28.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slide" Target="slide3.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13.png"/><Relationship Id="rId5" Type="http://schemas.openxmlformats.org/officeDocument/2006/relationships/slideLayout" Target="../slideLayouts/slideLayout2.xml"/><Relationship Id="rId4" Type="http://schemas.openxmlformats.org/officeDocument/2006/relationships/tags" Target="../tags/tag93.xml"/></Relationships>
</file>

<file path=ppt/slides/_rels/slide29.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tags" Target="../tags/tag96.xml"/><Relationship Id="rId7" Type="http://schemas.openxmlformats.org/officeDocument/2006/relationships/image" Target="../media/image13.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tags" Target="../tags/tag97.xml"/></Relationships>
</file>

<file path=ppt/slides/_rels/slide3.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2.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 Target="slide28.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100.xml"/><Relationship Id="rId7" Type="http://schemas.openxmlformats.org/officeDocument/2006/relationships/image" Target="../media/image13.png"/><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tags" Target="../tags/tag101.xml"/></Relationships>
</file>

<file path=ppt/slides/_rels/slide31.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104.xml"/><Relationship Id="rId7" Type="http://schemas.openxmlformats.org/officeDocument/2006/relationships/image" Target="../media/image13.png"/><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notesSlide" Target="../notesSlides/notesSlide21.xml"/><Relationship Id="rId5" Type="http://schemas.openxmlformats.org/officeDocument/2006/relationships/slideLayout" Target="../slideLayouts/slideLayout2.xml"/><Relationship Id="rId4" Type="http://schemas.openxmlformats.org/officeDocument/2006/relationships/tags" Target="../tags/tag105.xml"/></Relationships>
</file>

<file path=ppt/slides/_rels/slide32.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tags" Target="../tags/tag108.xml"/><Relationship Id="rId7" Type="http://schemas.openxmlformats.org/officeDocument/2006/relationships/image" Target="../media/image13.png"/><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notesSlide" Target="../notesSlides/notesSlide22.xml"/><Relationship Id="rId5" Type="http://schemas.openxmlformats.org/officeDocument/2006/relationships/slideLayout" Target="../slideLayouts/slideLayout2.xml"/><Relationship Id="rId4" Type="http://schemas.openxmlformats.org/officeDocument/2006/relationships/tags" Target="../tags/tag109.xml"/></Relationships>
</file>

<file path=ppt/slides/_rels/slide33.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tags" Target="../tags/tag112.xml"/><Relationship Id="rId7" Type="http://schemas.openxmlformats.org/officeDocument/2006/relationships/image" Target="../media/image13.png"/><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notesSlide" Target="../notesSlides/notesSlide23.xml"/><Relationship Id="rId5" Type="http://schemas.openxmlformats.org/officeDocument/2006/relationships/slideLayout" Target="../slideLayouts/slideLayout2.xml"/><Relationship Id="rId4" Type="http://schemas.openxmlformats.org/officeDocument/2006/relationships/tags" Target="../tags/tag113.xml"/></Relationships>
</file>

<file path=ppt/slides/_rels/slide34.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tags" Target="../tags/tag116.xml"/><Relationship Id="rId7" Type="http://schemas.openxmlformats.org/officeDocument/2006/relationships/image" Target="../media/image13.png"/><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notesSlide" Target="../notesSlides/notesSlide24.xml"/><Relationship Id="rId5" Type="http://schemas.openxmlformats.org/officeDocument/2006/relationships/slideLayout" Target="../slideLayouts/slideLayout2.xml"/><Relationship Id="rId4" Type="http://schemas.openxmlformats.org/officeDocument/2006/relationships/tags" Target="../tags/tag117.xml"/></Relationships>
</file>

<file path=ppt/slides/_rels/slide35.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tags" Target="../tags/tag120.xml"/><Relationship Id="rId7" Type="http://schemas.openxmlformats.org/officeDocument/2006/relationships/image" Target="../media/image13.png"/><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notesSlide" Target="../notesSlides/notesSlide25.xml"/><Relationship Id="rId5" Type="http://schemas.openxmlformats.org/officeDocument/2006/relationships/slideLayout" Target="../slideLayouts/slideLayout2.xml"/><Relationship Id="rId4" Type="http://schemas.openxmlformats.org/officeDocument/2006/relationships/tags" Target="../tags/tag12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3.xml"/><Relationship Id="rId1" Type="http://schemas.openxmlformats.org/officeDocument/2006/relationships/tags" Target="../tags/tag122.xml"/><Relationship Id="rId5" Type="http://schemas.openxmlformats.org/officeDocument/2006/relationships/hyperlink" Target="https://www.openai.com/" TargetMode="External"/><Relationship Id="rId4" Type="http://schemas.openxmlformats.org/officeDocument/2006/relationships/notesSlide" Target="../notesSlides/notesSlide26.xml"/></Relationships>
</file>

<file path=ppt/slides/_rels/slide4.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3.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tags" Target="../tags/tag16.xml"/><Relationship Id="rId7" Type="http://schemas.openxmlformats.org/officeDocument/2006/relationships/notesSlide" Target="../notesSlides/notesSlide5.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slideLayout" Target="../slideLayouts/slideLayout1.xml"/><Relationship Id="rId5" Type="http://schemas.openxmlformats.org/officeDocument/2006/relationships/tags" Target="../tags/tag18.xml"/><Relationship Id="rId4" Type="http://schemas.openxmlformats.org/officeDocument/2006/relationships/tags" Target="../tags/tag17.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21.xml"/><Relationship Id="rId7" Type="http://schemas.openxmlformats.org/officeDocument/2006/relationships/notesSlide" Target="../notesSlides/notesSlide6.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slideLayout" Target="../slideLayouts/slideLayout2.xml"/><Relationship Id="rId11" Type="http://schemas.openxmlformats.org/officeDocument/2006/relationships/image" Target="../media/image2.png"/><Relationship Id="rId5" Type="http://schemas.openxmlformats.org/officeDocument/2006/relationships/tags" Target="../tags/tag23.xml"/><Relationship Id="rId10" Type="http://schemas.openxmlformats.org/officeDocument/2006/relationships/slide" Target="slide31.xml"/><Relationship Id="rId4" Type="http://schemas.openxmlformats.org/officeDocument/2006/relationships/tags" Target="../tags/tag22.xml"/><Relationship Id="rId9"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5.xml"/><Relationship Id="rId1" Type="http://schemas.openxmlformats.org/officeDocument/2006/relationships/tags" Target="../tags/tag24.xml"/><Relationship Id="rId6" Type="http://schemas.microsoft.com/office/2007/relationships/hdphoto" Target="../media/hdphoto2.wdp"/><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28.xml"/><Relationship Id="rId7" Type="http://schemas.openxmlformats.org/officeDocument/2006/relationships/notesSlide" Target="../notesSlides/notesSlide8.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slideLayout" Target="../slideLayouts/slideLayout2.xml"/><Relationship Id="rId11" Type="http://schemas.openxmlformats.org/officeDocument/2006/relationships/image" Target="../media/image2.png"/><Relationship Id="rId5" Type="http://schemas.openxmlformats.org/officeDocument/2006/relationships/tags" Target="../tags/tag30.xml"/><Relationship Id="rId10" Type="http://schemas.openxmlformats.org/officeDocument/2006/relationships/slide" Target="slide32.xml"/><Relationship Id="rId4" Type="http://schemas.openxmlformats.org/officeDocument/2006/relationships/tags" Target="../tags/tag29.xml"/><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2.png"/><Relationship Id="rId5" Type="http://schemas.openxmlformats.org/officeDocument/2006/relationships/slide" Target="slide33.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6428BD-29DD-2E4C-23E7-BA92BC51AB6A}"/>
              </a:ext>
            </a:extLst>
          </p:cNvPr>
          <p:cNvSpPr>
            <a:spLocks noGrp="1"/>
          </p:cNvSpPr>
          <p:nvPr>
            <p:ph type="ctrTitle"/>
            <p:custDataLst>
              <p:tags r:id="rId1"/>
            </p:custDataLst>
          </p:nvPr>
        </p:nvSpPr>
        <p:spPr>
          <a:xfrm>
            <a:off x="623846" y="1728278"/>
            <a:ext cx="10944307" cy="2705418"/>
          </a:xfrm>
          <a:ln>
            <a:noFill/>
          </a:ln>
        </p:spPr>
        <p:txBody>
          <a:bodyPr>
            <a:normAutofit/>
            <a:scene3d>
              <a:camera prst="orthographicFront">
                <a:rot lat="0" lon="1200000" rev="0"/>
              </a:camera>
              <a:lightRig rig="threePt" dir="t"/>
            </a:scene3d>
            <a:sp3d extrusionH="25400" contourW="12700">
              <a:bevelT w="6350"/>
            </a:sp3d>
          </a:bodyPr>
          <a:lstStyle/>
          <a:p>
            <a:r>
              <a:rPr lang="fr-CA" sz="8000"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38100" dist="19050" dir="2700000" algn="tl" rotWithShape="0">
                    <a:schemeClr val="dk1">
                      <a:alpha val="40000"/>
                    </a:schemeClr>
                  </a:outerShdw>
                </a:effectLst>
                <a:latin typeface="Britannic Bold" panose="020B0903060703020204" pitchFamily="34" charset="0"/>
                <a:ea typeface="+mn-ea"/>
                <a:cs typeface="+mn-cs"/>
              </a:rPr>
              <a:t>Apprentissage par projet</a:t>
            </a:r>
            <a:endParaRPr lang="fr-CA" sz="8000" dirty="0">
              <a:ln w="19050" cmpd="sng">
                <a:solidFill>
                  <a:schemeClr val="accent2">
                    <a:lumMod val="50000"/>
                  </a:schemeClr>
                </a:solidFill>
              </a:ln>
              <a:gradFill>
                <a:gsLst>
                  <a:gs pos="22000">
                    <a:srgbClr val="FECB4F"/>
                  </a:gs>
                  <a:gs pos="55000">
                    <a:srgbClr val="F3AB2A"/>
                  </a:gs>
                  <a:gs pos="83000">
                    <a:srgbClr val="A75203"/>
                  </a:gs>
                </a:gsLst>
                <a:lin ang="5400000" scaled="0"/>
              </a:gradFill>
            </a:endParaRPr>
          </a:p>
        </p:txBody>
      </p:sp>
      <p:sp>
        <p:nvSpPr>
          <p:cNvPr id="6" name="Rectangle 5">
            <a:extLst>
              <a:ext uri="{FF2B5EF4-FFF2-40B4-BE49-F238E27FC236}">
                <a16:creationId xmlns:a16="http://schemas.microsoft.com/office/drawing/2014/main" id="{8001FFB6-62BE-980B-8308-7529C987F1E8}"/>
              </a:ext>
            </a:extLst>
          </p:cNvPr>
          <p:cNvSpPr/>
          <p:nvPr>
            <p:custDataLst>
              <p:tags r:id="rId2"/>
            </p:custDataLst>
          </p:nvPr>
        </p:nvSpPr>
        <p:spPr>
          <a:xfrm>
            <a:off x="781351" y="4603856"/>
            <a:ext cx="8668169" cy="923330"/>
          </a:xfrm>
          <a:prstGeom prst="rect">
            <a:avLst/>
          </a:prstGeom>
          <a:noFill/>
        </p:spPr>
        <p:txBody>
          <a:bodyPr wrap="square" lIns="91440" tIns="45720" rIns="91440" bIns="45720">
            <a:spAutoFit/>
            <a:scene3d>
              <a:camera prst="orthographicFront">
                <a:rot lat="0" lon="1200000" rev="0"/>
              </a:camera>
              <a:lightRig rig="threePt" dir="t"/>
            </a:scene3d>
            <a:sp3d extrusionH="25400" contourW="12700">
              <a:bevelT w="6350"/>
            </a:sp3d>
          </a:bodyPr>
          <a:lstStyle/>
          <a:p>
            <a:pPr algn="ctr"/>
            <a:r>
              <a:rPr lang="fr-FR" sz="5400" b="0" i="1" cap="none" spc="0" dirty="0">
                <a:ln w="19050">
                  <a:solidFill>
                    <a:schemeClr val="accent2">
                      <a:lumMod val="50000"/>
                      <a:alpha val="99000"/>
                    </a:schemeClr>
                  </a:solidFill>
                </a:ln>
                <a:gradFill>
                  <a:gsLst>
                    <a:gs pos="22000">
                      <a:srgbClr val="FF0000"/>
                    </a:gs>
                    <a:gs pos="55000">
                      <a:srgbClr val="F3AB2A"/>
                    </a:gs>
                    <a:gs pos="83000">
                      <a:srgbClr val="A75203"/>
                    </a:gs>
                  </a:gsLst>
                  <a:lin ang="5400000" scaled="0"/>
                </a:gradFill>
                <a:effectLst>
                  <a:outerShdw blurRad="38100" dist="19050" dir="2700000" algn="tl" rotWithShape="0">
                    <a:schemeClr val="dk1">
                      <a:alpha val="40000"/>
                    </a:schemeClr>
                  </a:outerShdw>
                </a:effectLst>
                <a:latin typeface="Britannic Bold" panose="020B0903060703020204" pitchFamily="34" charset="0"/>
              </a:rPr>
              <a:t> </a:t>
            </a:r>
            <a:endParaRPr lang="fr-CA" sz="5400" b="0" i="1" cap="none" spc="0" dirty="0">
              <a:ln w="19050">
                <a:solidFill>
                  <a:schemeClr val="accent2">
                    <a:lumMod val="50000"/>
                    <a:alpha val="99000"/>
                  </a:schemeClr>
                </a:solidFill>
              </a:ln>
              <a:gradFill>
                <a:gsLst>
                  <a:gs pos="22000">
                    <a:srgbClr val="FF0000"/>
                  </a:gs>
                  <a:gs pos="55000">
                    <a:srgbClr val="F3AB2A"/>
                  </a:gs>
                  <a:gs pos="83000">
                    <a:srgbClr val="A75203"/>
                  </a:gs>
                </a:gsLst>
                <a:lin ang="5400000" scaled="0"/>
              </a:gradFill>
              <a:effectLst>
                <a:outerShdw blurRad="38100" dist="19050" dir="2700000" algn="tl" rotWithShape="0">
                  <a:schemeClr val="dk1">
                    <a:alpha val="40000"/>
                  </a:schemeClr>
                </a:outerShdw>
              </a:effectLst>
              <a:latin typeface="Britannic Bold" panose="020B0903060703020204" pitchFamily="34" charset="0"/>
            </a:endParaRPr>
          </a:p>
        </p:txBody>
      </p:sp>
      <p:pic>
        <p:nvPicPr>
          <p:cNvPr id="12" name="Image 11">
            <a:extLst>
              <a:ext uri="{FF2B5EF4-FFF2-40B4-BE49-F238E27FC236}">
                <a16:creationId xmlns:a16="http://schemas.microsoft.com/office/drawing/2014/main" id="{801DF28D-6D3B-6B73-EF33-7EF5D38C4E5E}"/>
              </a:ext>
            </a:extLst>
          </p:cNvPr>
          <p:cNvPicPr>
            <a:picLocks noChangeAspect="1"/>
          </p:cNvPicPr>
          <p:nvPr>
            <p:custDataLst>
              <p:tags r:id="rId3"/>
            </p:custDataLst>
          </p:nvPr>
        </p:nvPicPr>
        <p:blipFill>
          <a:blip r:embed="rId7">
            <a:extLst>
              <a:ext uri="{28A0092B-C50C-407E-A947-70E740481C1C}">
                <a14:useLocalDpi xmlns:a14="http://schemas.microsoft.com/office/drawing/2010/main" val="0"/>
              </a:ext>
            </a:extLst>
          </a:blip>
          <a:stretch>
            <a:fillRect/>
          </a:stretch>
        </p:blipFill>
        <p:spPr>
          <a:xfrm>
            <a:off x="0" y="2254144"/>
            <a:ext cx="3791479" cy="3791479"/>
          </a:xfrm>
          <a:prstGeom prst="rect">
            <a:avLst/>
          </a:prstGeom>
        </p:spPr>
      </p:pic>
      <p:pic>
        <p:nvPicPr>
          <p:cNvPr id="3" name="Image 2">
            <a:hlinkClick r:id="rId8" action="ppaction://hlinksldjump"/>
            <a:extLst>
              <a:ext uri="{FF2B5EF4-FFF2-40B4-BE49-F238E27FC236}">
                <a16:creationId xmlns:a16="http://schemas.microsoft.com/office/drawing/2014/main" id="{07C108E1-E36B-E03C-DA5F-F9171B9565BF}"/>
              </a:ext>
            </a:extLst>
          </p:cNvPr>
          <p:cNvPicPr>
            <a:picLocks noChangeAspect="1"/>
          </p:cNvPicPr>
          <p:nvPr>
            <p:custDataLst>
              <p:tags r:id="rId4"/>
            </p:custDataLst>
          </p:nvPr>
        </p:nvPicPr>
        <p:blipFill>
          <a:blip r:embed="rId9"/>
          <a:stretch>
            <a:fillRect/>
          </a:stretch>
        </p:blipFill>
        <p:spPr>
          <a:xfrm>
            <a:off x="10329947" y="5498758"/>
            <a:ext cx="1388628" cy="1206283"/>
          </a:xfrm>
          <a:prstGeom prst="rect">
            <a:avLst/>
          </a:prstGeom>
        </p:spPr>
      </p:pic>
    </p:spTree>
    <p:extLst>
      <p:ext uri="{BB962C8B-B14F-4D97-AF65-F5344CB8AC3E}">
        <p14:creationId xmlns:p14="http://schemas.microsoft.com/office/powerpoint/2010/main" val="2992996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B6123-6D6F-65D9-A305-B309C2797AC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A10D7A-6824-AA1B-DAED-1B043F05517D}"/>
              </a:ext>
            </a:extLst>
          </p:cNvPr>
          <p:cNvSpPr>
            <a:spLocks noGrp="1"/>
          </p:cNvSpPr>
          <p:nvPr>
            <p:ph type="title"/>
            <p:custDataLst>
              <p:tags r:id="rId1"/>
            </p:custDataLst>
          </p:nvPr>
        </p:nvSpPr>
        <p:spPr>
          <a:xfrm>
            <a:off x="384463" y="151974"/>
            <a:ext cx="11139055" cy="1325563"/>
          </a:xfrm>
        </p:spPr>
        <p:txBody>
          <a:bodyPr>
            <a:normAutofit/>
          </a:bodyPr>
          <a:lstStyle/>
          <a:p>
            <a:pPr algn="ctr"/>
            <a:r>
              <a:rPr lang="fr-CA"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Éléments pour situer le projet</a:t>
            </a:r>
          </a:p>
        </p:txBody>
      </p:sp>
      <p:sp>
        <p:nvSpPr>
          <p:cNvPr id="3" name="Espace réservé du contenu 2">
            <a:extLst>
              <a:ext uri="{FF2B5EF4-FFF2-40B4-BE49-F238E27FC236}">
                <a16:creationId xmlns:a16="http://schemas.microsoft.com/office/drawing/2014/main" id="{C8D5A1B2-5A58-8F55-7942-36296E7FD48D}"/>
              </a:ext>
            </a:extLst>
          </p:cNvPr>
          <p:cNvSpPr>
            <a:spLocks noGrp="1"/>
          </p:cNvSpPr>
          <p:nvPr>
            <p:ph idx="1"/>
            <p:custDataLst>
              <p:tags r:id="rId2"/>
            </p:custDataLst>
          </p:nvPr>
        </p:nvSpPr>
        <p:spPr>
          <a:xfrm>
            <a:off x="384463" y="1317712"/>
            <a:ext cx="9850582" cy="3223260"/>
          </a:xfrm>
        </p:spPr>
        <p:txBody>
          <a:bodyPr>
            <a:normAutofit fontScale="92500" lnSpcReduction="10000"/>
          </a:bodyPr>
          <a:lstStyle/>
          <a:p>
            <a:pPr marL="0" indent="0">
              <a:buNone/>
            </a:pPr>
            <a:endParaRPr lang="fr-CA" dirty="0"/>
          </a:p>
          <a:p>
            <a:pPr lvl="1"/>
            <a:r>
              <a:rPr lang="fr-CA" sz="3400" dirty="0"/>
              <a:t>Programme de formation</a:t>
            </a:r>
          </a:p>
          <a:p>
            <a:pPr lvl="1"/>
            <a:r>
              <a:rPr lang="fr-CA" sz="3400" dirty="0"/>
              <a:t>Compétence tirée du programme</a:t>
            </a:r>
          </a:p>
          <a:p>
            <a:pPr lvl="1"/>
            <a:r>
              <a:rPr lang="fr-CA" sz="3400" dirty="0"/>
              <a:t>Éléments de compétence visés</a:t>
            </a:r>
          </a:p>
          <a:p>
            <a:pPr lvl="1"/>
            <a:r>
              <a:rPr lang="fr-CA" sz="3400" dirty="0"/>
              <a:t>Critères de performance à atteindre</a:t>
            </a:r>
          </a:p>
          <a:p>
            <a:pPr lvl="1"/>
            <a:r>
              <a:rPr lang="fr-CA" sz="3400" dirty="0"/>
              <a:t>Groupes d’élèves visés (niveau, cohorte, moment de l’année, etc.)</a:t>
            </a:r>
          </a:p>
        </p:txBody>
      </p:sp>
      <p:pic>
        <p:nvPicPr>
          <p:cNvPr id="8" name="Image 7">
            <a:extLst>
              <a:ext uri="{FF2B5EF4-FFF2-40B4-BE49-F238E27FC236}">
                <a16:creationId xmlns:a16="http://schemas.microsoft.com/office/drawing/2014/main" id="{4476BB8F-1507-610B-4A9D-013B0BA9A4A1}"/>
              </a:ext>
            </a:extLst>
          </p:cNvPr>
          <p:cNvPicPr>
            <a:picLocks noChangeAspect="1"/>
          </p:cNvPicPr>
          <p:nvPr>
            <p:custDataLst>
              <p:tags r:id="rId3"/>
            </p:custDataLst>
          </p:nvPr>
        </p:nvPicPr>
        <p:blipFill>
          <a:blip r:embed="rId8">
            <a:extLst>
              <a:ext uri="{BEBA8EAE-BF5A-486C-A8C5-ECC9F3942E4B}">
                <a14:imgProps xmlns:a14="http://schemas.microsoft.com/office/drawing/2010/main">
                  <a14:imgLayer r:embed="rId9">
                    <a14:imgEffect>
                      <a14:backgroundRemoval t="9799" b="96231" l="7789" r="89950">
                        <a14:foregroundMark x1="32161" y1="68844" x2="32412" y2="77638"/>
                        <a14:foregroundMark x1="33166" y1="87688" x2="16332" y2="96231"/>
                        <a14:foregroundMark x1="16332" y1="96231" x2="19598" y2="89698"/>
                        <a14:foregroundMark x1="29397" y1="85427" x2="26382" y2="86935"/>
                        <a14:foregroundMark x1="45729" y1="96231" x2="47236" y2="96482"/>
                        <a14:foregroundMark x1="8794" y1="52513" x2="7789" y2="62060"/>
                      </a14:backgroundRemoval>
                    </a14:imgEffect>
                  </a14:imgLayer>
                </a14:imgProps>
              </a:ext>
              <a:ext uri="{28A0092B-C50C-407E-A947-70E740481C1C}">
                <a14:useLocalDpi xmlns:a14="http://schemas.microsoft.com/office/drawing/2010/main" val="0"/>
              </a:ext>
            </a:extLst>
          </a:blip>
          <a:stretch>
            <a:fillRect/>
          </a:stretch>
        </p:blipFill>
        <p:spPr>
          <a:xfrm>
            <a:off x="-23988" y="5309754"/>
            <a:ext cx="1548245" cy="1548245"/>
          </a:xfrm>
          <a:prstGeom prst="rect">
            <a:avLst/>
          </a:prstGeom>
        </p:spPr>
      </p:pic>
      <p:sp>
        <p:nvSpPr>
          <p:cNvPr id="6" name="Espace réservé du contenu 2">
            <a:extLst>
              <a:ext uri="{FF2B5EF4-FFF2-40B4-BE49-F238E27FC236}">
                <a16:creationId xmlns:a16="http://schemas.microsoft.com/office/drawing/2014/main" id="{1B41D3FC-646C-C2D6-2979-52FCAC3D8FA2}"/>
              </a:ext>
            </a:extLst>
          </p:cNvPr>
          <p:cNvSpPr txBox="1">
            <a:spLocks/>
          </p:cNvSpPr>
          <p:nvPr>
            <p:custDataLst>
              <p:tags r:id="rId4"/>
            </p:custDataLst>
          </p:nvPr>
        </p:nvSpPr>
        <p:spPr>
          <a:xfrm rot="21330816">
            <a:off x="571051" y="5551208"/>
            <a:ext cx="9477405" cy="1864064"/>
          </a:xfrm>
          <a:prstGeom prst="rect">
            <a:avLst/>
          </a:prstGeom>
        </p:spPr>
        <p:txBody>
          <a:bodyPr vert="horz" lIns="91440" tIns="45720" rIns="91440" bIns="45720" rtlCol="0">
            <a:prstTxWarp prst="textDoubleWave1">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50000"/>
              </a:lnSpc>
              <a:buNone/>
            </a:pPr>
            <a:r>
              <a:rPr lang="fr-FR" b="1" i="1" dirty="0">
                <a:solidFill>
                  <a:schemeClr val="tx2">
                    <a:lumMod val="75000"/>
                    <a:lumOff val="25000"/>
                  </a:schemeClr>
                </a:solidFill>
              </a:rPr>
              <a:t>Plus c’est réel, plus ce projet va vous servir </a:t>
            </a:r>
            <a:endParaRPr lang="fr-CA" b="1" i="1" dirty="0">
              <a:solidFill>
                <a:schemeClr val="tx2">
                  <a:lumMod val="75000"/>
                  <a:lumOff val="25000"/>
                </a:schemeClr>
              </a:solidFill>
            </a:endParaRPr>
          </a:p>
          <a:p>
            <a:pPr marL="457200" lvl="1" indent="0">
              <a:lnSpc>
                <a:spcPct val="150000"/>
              </a:lnSpc>
              <a:buNone/>
            </a:pPr>
            <a:endParaRPr lang="fr-CA" b="1" i="1" dirty="0">
              <a:solidFill>
                <a:schemeClr val="tx2">
                  <a:lumMod val="75000"/>
                  <a:lumOff val="25000"/>
                </a:schemeClr>
              </a:solidFill>
            </a:endParaRPr>
          </a:p>
        </p:txBody>
      </p:sp>
      <p:grpSp>
        <p:nvGrpSpPr>
          <p:cNvPr id="11" name="Groupe 10">
            <a:extLst>
              <a:ext uri="{FF2B5EF4-FFF2-40B4-BE49-F238E27FC236}">
                <a16:creationId xmlns:a16="http://schemas.microsoft.com/office/drawing/2014/main" id="{7A25395F-9B73-4205-7EB2-2E8468B7D71D}"/>
              </a:ext>
            </a:extLst>
          </p:cNvPr>
          <p:cNvGrpSpPr/>
          <p:nvPr>
            <p:custDataLst>
              <p:tags r:id="rId5"/>
            </p:custDataLst>
          </p:nvPr>
        </p:nvGrpSpPr>
        <p:grpSpPr>
          <a:xfrm>
            <a:off x="4180834" y="4544078"/>
            <a:ext cx="2775762" cy="765676"/>
            <a:chOff x="4201616" y="4234669"/>
            <a:chExt cx="2775762" cy="765676"/>
          </a:xfrm>
        </p:grpSpPr>
        <p:pic>
          <p:nvPicPr>
            <p:cNvPr id="9" name="Image 8">
              <a:extLst>
                <a:ext uri="{FF2B5EF4-FFF2-40B4-BE49-F238E27FC236}">
                  <a16:creationId xmlns:a16="http://schemas.microsoft.com/office/drawing/2014/main" id="{64E7EF5A-CA4A-BD44-B19C-317A577BEF13}"/>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9799" b="96985" l="4020" r="94975">
                          <a14:foregroundMark x1="47990" y1="69347" x2="52010" y2="77387"/>
                          <a14:foregroundMark x1="15327" y1="85427" x2="9867" y2="91529"/>
                          <a14:foregroundMark x1="10605" y1="95092" x2="23116" y2="95477"/>
                          <a14:foregroundMark x1="23116" y1="95477" x2="39196" y2="89950"/>
                          <a14:foregroundMark x1="39196" y1="89950" x2="83920" y2="93719"/>
                          <a14:foregroundMark x1="83920" y1="93719" x2="88442" y2="86935"/>
                          <a14:foregroundMark x1="91206" y1="87186" x2="94975" y2="90201"/>
                          <a14:foregroundMark x1="88945" y1="93970" x2="17085" y2="97236"/>
                          <a14:foregroundMark x1="17085" y1="97236" x2="17839" y2="95980"/>
                          <a14:foregroundMark x1="48241" y1="68844" x2="44221" y2="73116"/>
                          <a14:foregroundMark x1="47990" y1="67588" x2="53015" y2="76633"/>
                          <a14:foregroundMark x1="56030" y1="71608" x2="52513" y2="72111"/>
                          <a14:foregroundMark x1="4020" y1="87186" x2="6784" y2="90452"/>
                          <a14:backgroundMark x1="6784" y1="95729" x2="6533" y2="94472"/>
                          <a14:backgroundMark x1="6784" y1="93467" x2="8794" y2="96231"/>
                        </a14:backgroundRemoval>
                      </a14:imgEffect>
                    </a14:imgLayer>
                  </a14:imgProps>
                </a:ext>
                <a:ext uri="{28A0092B-C50C-407E-A947-70E740481C1C}">
                  <a14:useLocalDpi xmlns:a14="http://schemas.microsoft.com/office/drawing/2010/main" val="0"/>
                </a:ext>
              </a:extLst>
            </a:blip>
            <a:srcRect t="26153"/>
            <a:stretch>
              <a:fillRect/>
            </a:stretch>
          </p:blipFill>
          <p:spPr>
            <a:xfrm>
              <a:off x="4201616" y="4234669"/>
              <a:ext cx="976159" cy="765676"/>
            </a:xfrm>
            <a:prstGeom prst="roundRect">
              <a:avLst>
                <a:gd name="adj" fmla="val 50000"/>
              </a:avLst>
            </a:prstGeom>
            <a:ln>
              <a:noFill/>
            </a:ln>
            <a:effectLst>
              <a:outerShdw blurRad="152400" dist="12000" dir="900000" sy="98000" kx="110000" ky="200000" algn="tl" rotWithShape="0">
                <a:srgbClr val="000000">
                  <a:alpha val="30000"/>
                </a:srgbClr>
              </a:outerShdw>
            </a:effectLst>
            <a:scene3d>
              <a:camera prst="perspectiveContrastingRightFacing">
                <a:rot lat="0" lon="19800000" rev="0"/>
              </a:camera>
              <a:lightRig rig="threePt" dir="t">
                <a:rot lat="0" lon="0" rev="0"/>
              </a:lightRig>
            </a:scene3d>
            <a:sp3d contourW="19050" prstMaterial="matte">
              <a:bevelT w="120650" h="120650" prst="angle"/>
              <a:contourClr>
                <a:schemeClr val="bg2">
                  <a:lumMod val="50000"/>
                </a:schemeClr>
              </a:contourClr>
            </a:sp3d>
          </p:spPr>
        </p:pic>
        <p:sp>
          <p:nvSpPr>
            <p:cNvPr id="10" name="Espace réservé du contenu 2">
              <a:extLst>
                <a:ext uri="{FF2B5EF4-FFF2-40B4-BE49-F238E27FC236}">
                  <a16:creationId xmlns:a16="http://schemas.microsoft.com/office/drawing/2014/main" id="{5CA936E8-4CCA-703E-C8FE-A100305BE8AF}"/>
                </a:ext>
              </a:extLst>
            </p:cNvPr>
            <p:cNvSpPr txBox="1">
              <a:spLocks/>
            </p:cNvSpPr>
            <p:nvPr/>
          </p:nvSpPr>
          <p:spPr>
            <a:xfrm>
              <a:off x="5033314" y="4412104"/>
              <a:ext cx="1944064" cy="436418"/>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200" dirty="0"/>
                <a:t>Complétez l’étape 0 de la feuille guide.</a:t>
              </a:r>
            </a:p>
            <a:p>
              <a:endParaRPr lang="fr-CA" dirty="0"/>
            </a:p>
          </p:txBody>
        </p:sp>
      </p:grpSp>
    </p:spTree>
    <p:extLst>
      <p:ext uri="{BB962C8B-B14F-4D97-AF65-F5344CB8AC3E}">
        <p14:creationId xmlns:p14="http://schemas.microsoft.com/office/powerpoint/2010/main" val="3261373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854ACB-FF6C-7472-0D92-660A968C4961}"/>
              </a:ext>
            </a:extLst>
          </p:cNvPr>
          <p:cNvSpPr>
            <a:spLocks noGrp="1"/>
          </p:cNvSpPr>
          <p:nvPr>
            <p:ph type="title"/>
            <p:custDataLst>
              <p:tags r:id="rId1"/>
            </p:custDataLst>
          </p:nvPr>
        </p:nvSpPr>
        <p:spPr>
          <a:xfrm>
            <a:off x="386195" y="417080"/>
            <a:ext cx="11419609" cy="1325563"/>
          </a:xfrm>
        </p:spPr>
        <p:txBody>
          <a:bodyPr>
            <a:normAutofit/>
          </a:bodyPr>
          <a:lstStyle/>
          <a:p>
            <a:pPr algn="ctr"/>
            <a:r>
              <a:rPr lang="fr-CA"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Définir la situation</a:t>
            </a:r>
          </a:p>
        </p:txBody>
      </p:sp>
      <p:sp>
        <p:nvSpPr>
          <p:cNvPr id="3" name="Espace réservé du contenu 2">
            <a:extLst>
              <a:ext uri="{FF2B5EF4-FFF2-40B4-BE49-F238E27FC236}">
                <a16:creationId xmlns:a16="http://schemas.microsoft.com/office/drawing/2014/main" id="{7E3AB03D-7170-A415-13EE-5719D1886AC0}"/>
              </a:ext>
            </a:extLst>
          </p:cNvPr>
          <p:cNvSpPr>
            <a:spLocks noGrp="1"/>
          </p:cNvSpPr>
          <p:nvPr>
            <p:ph idx="1"/>
            <p:custDataLst>
              <p:tags r:id="rId2"/>
            </p:custDataLst>
          </p:nvPr>
        </p:nvSpPr>
        <p:spPr>
          <a:xfrm>
            <a:off x="722167" y="1742643"/>
            <a:ext cx="10747665" cy="4034848"/>
          </a:xfrm>
        </p:spPr>
        <p:txBody>
          <a:bodyPr>
            <a:normAutofit/>
          </a:bodyPr>
          <a:lstStyle/>
          <a:p>
            <a:pPr marL="0" indent="0">
              <a:buNone/>
            </a:pPr>
            <a:r>
              <a:rPr lang="fr-CA" sz="4000" b="1" dirty="0"/>
              <a:t>Quelle situation réelle (professionnelle) vos élèves vont‑ils vivre?</a:t>
            </a:r>
          </a:p>
          <a:p>
            <a:pPr marL="0" indent="0">
              <a:buNone/>
            </a:pPr>
            <a:endParaRPr lang="fr-CA" dirty="0"/>
          </a:p>
          <a:p>
            <a:r>
              <a:rPr lang="fr-FR" sz="3200" dirty="0"/>
              <a:t>Décrivez : </a:t>
            </a:r>
          </a:p>
          <a:p>
            <a:pPr lvl="1"/>
            <a:r>
              <a:rPr lang="fr-FR" sz="2800" dirty="0"/>
              <a:t>un contexte réaliste inspiré du milieu de travail;</a:t>
            </a:r>
          </a:p>
          <a:p>
            <a:pPr lvl="1"/>
            <a:r>
              <a:rPr lang="fr-FR" sz="2800" dirty="0"/>
              <a:t>le rôle professionnel de l’élève;</a:t>
            </a:r>
          </a:p>
          <a:p>
            <a:pPr lvl="1"/>
            <a:r>
              <a:rPr lang="fr-FR" sz="2800" dirty="0"/>
              <a:t>le type de mandat ou de problème.</a:t>
            </a:r>
          </a:p>
          <a:p>
            <a:endParaRPr lang="fr-CA" dirty="0"/>
          </a:p>
        </p:txBody>
      </p:sp>
      <p:sp>
        <p:nvSpPr>
          <p:cNvPr id="6" name="Espace réservé du contenu 2">
            <a:extLst>
              <a:ext uri="{FF2B5EF4-FFF2-40B4-BE49-F238E27FC236}">
                <a16:creationId xmlns:a16="http://schemas.microsoft.com/office/drawing/2014/main" id="{E69A0A94-FE5B-DB02-5E0E-062E3C8A35A6}"/>
              </a:ext>
            </a:extLst>
          </p:cNvPr>
          <p:cNvSpPr txBox="1">
            <a:spLocks/>
          </p:cNvSpPr>
          <p:nvPr>
            <p:custDataLst>
              <p:tags r:id="rId3"/>
            </p:custDataLst>
          </p:nvPr>
        </p:nvSpPr>
        <p:spPr>
          <a:xfrm>
            <a:off x="722167" y="5835073"/>
            <a:ext cx="10747665" cy="6058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dirty="0"/>
          </a:p>
          <a:p>
            <a:pPr marL="0" indent="0">
              <a:buNone/>
            </a:pPr>
            <a:endParaRPr lang="fr-CA" dirty="0"/>
          </a:p>
        </p:txBody>
      </p:sp>
      <p:grpSp>
        <p:nvGrpSpPr>
          <p:cNvPr id="9" name="Groupe 8">
            <a:extLst>
              <a:ext uri="{FF2B5EF4-FFF2-40B4-BE49-F238E27FC236}">
                <a16:creationId xmlns:a16="http://schemas.microsoft.com/office/drawing/2014/main" id="{55DC2557-B1A7-F4AD-6EC3-89C10572C15F}"/>
              </a:ext>
            </a:extLst>
          </p:cNvPr>
          <p:cNvGrpSpPr/>
          <p:nvPr>
            <p:custDataLst>
              <p:tags r:id="rId4"/>
            </p:custDataLst>
          </p:nvPr>
        </p:nvGrpSpPr>
        <p:grpSpPr>
          <a:xfrm>
            <a:off x="4399043" y="5661823"/>
            <a:ext cx="2775762" cy="765676"/>
            <a:chOff x="4201616" y="4234669"/>
            <a:chExt cx="2775762" cy="765676"/>
          </a:xfrm>
        </p:grpSpPr>
        <p:pic>
          <p:nvPicPr>
            <p:cNvPr id="10" name="Image 9">
              <a:extLst>
                <a:ext uri="{FF2B5EF4-FFF2-40B4-BE49-F238E27FC236}">
                  <a16:creationId xmlns:a16="http://schemas.microsoft.com/office/drawing/2014/main" id="{C6911959-20C7-453B-6B05-273D70C75E4A}"/>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799" b="96985" l="4020" r="94975">
                          <a14:foregroundMark x1="47990" y1="69347" x2="52010" y2="77387"/>
                          <a14:foregroundMark x1="15327" y1="85427" x2="9867" y2="91529"/>
                          <a14:foregroundMark x1="10605" y1="95092" x2="23116" y2="95477"/>
                          <a14:foregroundMark x1="23116" y1="95477" x2="39196" y2="89950"/>
                          <a14:foregroundMark x1="39196" y1="89950" x2="83920" y2="93719"/>
                          <a14:foregroundMark x1="83920" y1="93719" x2="88442" y2="86935"/>
                          <a14:foregroundMark x1="91206" y1="87186" x2="94975" y2="90201"/>
                          <a14:foregroundMark x1="88945" y1="93970" x2="17085" y2="97236"/>
                          <a14:foregroundMark x1="17085" y1="97236" x2="17839" y2="95980"/>
                          <a14:foregroundMark x1="48241" y1="68844" x2="44221" y2="73116"/>
                          <a14:foregroundMark x1="47990" y1="67588" x2="53015" y2="76633"/>
                          <a14:foregroundMark x1="56030" y1="71608" x2="52513" y2="72111"/>
                          <a14:foregroundMark x1="4020" y1="87186" x2="6784" y2="90452"/>
                          <a14:backgroundMark x1="6784" y1="95729" x2="6533" y2="94472"/>
                          <a14:backgroundMark x1="6784" y1="93467" x2="8794" y2="96231"/>
                        </a14:backgroundRemoval>
                      </a14:imgEffect>
                    </a14:imgLayer>
                  </a14:imgProps>
                </a:ext>
                <a:ext uri="{28A0092B-C50C-407E-A947-70E740481C1C}">
                  <a14:useLocalDpi xmlns:a14="http://schemas.microsoft.com/office/drawing/2010/main" val="0"/>
                </a:ext>
              </a:extLst>
            </a:blip>
            <a:srcRect t="26153"/>
            <a:stretch>
              <a:fillRect/>
            </a:stretch>
          </p:blipFill>
          <p:spPr>
            <a:xfrm>
              <a:off x="4201616" y="4234669"/>
              <a:ext cx="976159" cy="765676"/>
            </a:xfrm>
            <a:prstGeom prst="roundRect">
              <a:avLst>
                <a:gd name="adj" fmla="val 50000"/>
              </a:avLst>
            </a:prstGeom>
            <a:ln>
              <a:noFill/>
            </a:ln>
            <a:effectLst>
              <a:outerShdw blurRad="152400" dist="12000" dir="900000" sy="98000" kx="110000" ky="200000" algn="tl" rotWithShape="0">
                <a:srgbClr val="000000">
                  <a:alpha val="30000"/>
                </a:srgbClr>
              </a:outerShdw>
            </a:effectLst>
            <a:scene3d>
              <a:camera prst="perspectiveContrastingRightFacing">
                <a:rot lat="0" lon="19800000" rev="0"/>
              </a:camera>
              <a:lightRig rig="threePt" dir="t">
                <a:rot lat="0" lon="0" rev="0"/>
              </a:lightRig>
            </a:scene3d>
            <a:sp3d contourW="19050" prstMaterial="matte">
              <a:bevelT w="120650" h="120650" prst="angle"/>
              <a:contourClr>
                <a:schemeClr val="bg2">
                  <a:lumMod val="50000"/>
                </a:schemeClr>
              </a:contourClr>
            </a:sp3d>
          </p:spPr>
        </p:pic>
        <p:sp>
          <p:nvSpPr>
            <p:cNvPr id="11" name="Espace réservé du contenu 2">
              <a:extLst>
                <a:ext uri="{FF2B5EF4-FFF2-40B4-BE49-F238E27FC236}">
                  <a16:creationId xmlns:a16="http://schemas.microsoft.com/office/drawing/2014/main" id="{0354E95C-4D41-12A1-E3B7-5DB484EA2767}"/>
                </a:ext>
              </a:extLst>
            </p:cNvPr>
            <p:cNvSpPr txBox="1">
              <a:spLocks/>
            </p:cNvSpPr>
            <p:nvPr/>
          </p:nvSpPr>
          <p:spPr>
            <a:xfrm>
              <a:off x="5033314" y="4412104"/>
              <a:ext cx="1944064" cy="436418"/>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200" dirty="0"/>
                <a:t>Complétez l’étape 1 de la feuille guide.</a:t>
              </a:r>
            </a:p>
            <a:p>
              <a:endParaRPr lang="fr-CA" dirty="0"/>
            </a:p>
          </p:txBody>
        </p:sp>
      </p:grpSp>
    </p:spTree>
    <p:extLst>
      <p:ext uri="{BB962C8B-B14F-4D97-AF65-F5344CB8AC3E}">
        <p14:creationId xmlns:p14="http://schemas.microsoft.com/office/powerpoint/2010/main" val="1593486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5D1C7-E092-4FF0-9A5B-09A2B389D25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8E3D634-7D50-241D-BB2C-E92A7AA2BA4D}"/>
              </a:ext>
            </a:extLst>
          </p:cNvPr>
          <p:cNvSpPr>
            <a:spLocks noGrp="1"/>
          </p:cNvSpPr>
          <p:nvPr>
            <p:ph type="title"/>
            <p:custDataLst>
              <p:tags r:id="rId1"/>
            </p:custDataLst>
          </p:nvPr>
        </p:nvSpPr>
        <p:spPr>
          <a:xfrm>
            <a:off x="386195" y="417727"/>
            <a:ext cx="11419609" cy="1325563"/>
          </a:xfrm>
        </p:spPr>
        <p:txBody>
          <a:bodyPr>
            <a:normAutofit/>
          </a:body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Le défi ou la production attendue</a:t>
            </a:r>
            <a:endParaRPr lang="fr-CA"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sp>
        <p:nvSpPr>
          <p:cNvPr id="3" name="Espace réservé du contenu 2">
            <a:extLst>
              <a:ext uri="{FF2B5EF4-FFF2-40B4-BE49-F238E27FC236}">
                <a16:creationId xmlns:a16="http://schemas.microsoft.com/office/drawing/2014/main" id="{78CA248A-2CD0-1CC9-08AB-94EBE99D4439}"/>
              </a:ext>
            </a:extLst>
          </p:cNvPr>
          <p:cNvSpPr>
            <a:spLocks noGrp="1"/>
          </p:cNvSpPr>
          <p:nvPr>
            <p:ph idx="1"/>
            <p:custDataLst>
              <p:tags r:id="rId2"/>
            </p:custDataLst>
          </p:nvPr>
        </p:nvSpPr>
        <p:spPr>
          <a:xfrm>
            <a:off x="235527" y="1600200"/>
            <a:ext cx="11298382" cy="4827299"/>
          </a:xfrm>
        </p:spPr>
        <p:txBody>
          <a:bodyPr>
            <a:normAutofit fontScale="85000" lnSpcReduction="20000"/>
          </a:bodyPr>
          <a:lstStyle/>
          <a:p>
            <a:pPr marL="0" indent="0">
              <a:buNone/>
            </a:pPr>
            <a:r>
              <a:rPr lang="fr-FR" sz="4600" dirty="0"/>
              <a:t>Définir clairement comme une situation professionnelle :</a:t>
            </a:r>
          </a:p>
          <a:p>
            <a:pPr marL="0" indent="0">
              <a:buNone/>
            </a:pPr>
            <a:endParaRPr lang="fr-FR" dirty="0"/>
          </a:p>
          <a:p>
            <a:pPr lvl="1"/>
            <a:r>
              <a:rPr lang="fr-FR" sz="3600" dirty="0"/>
              <a:t>La demande, le mandat, la requête</a:t>
            </a:r>
          </a:p>
          <a:p>
            <a:pPr lvl="1"/>
            <a:r>
              <a:rPr lang="fr-FR" sz="3600" dirty="0"/>
              <a:t>La production finale attendue (en lien avec les critères de performance)</a:t>
            </a:r>
          </a:p>
          <a:p>
            <a:pPr lvl="1"/>
            <a:r>
              <a:rPr lang="fr-FR" sz="3600" dirty="0"/>
              <a:t>Les contraintes (temps, outils, sécurité, etc.)</a:t>
            </a:r>
          </a:p>
          <a:p>
            <a:pPr marL="457200" lvl="1" indent="0">
              <a:buNone/>
            </a:pPr>
            <a:endParaRPr lang="fr-FR" sz="4500" dirty="0"/>
          </a:p>
          <a:p>
            <a:pPr marL="457200" lvl="1" indent="0">
              <a:buNone/>
            </a:pPr>
            <a:r>
              <a:rPr lang="fr-FR" sz="3800" dirty="0"/>
              <a:t>Soyez le plus concret possible!</a:t>
            </a:r>
          </a:p>
          <a:p>
            <a:pPr marL="0" indent="0">
              <a:buNone/>
            </a:pPr>
            <a:r>
              <a:rPr lang="fr-FR" dirty="0"/>
              <a:t>		</a:t>
            </a:r>
          </a:p>
          <a:p>
            <a:pPr marL="0" indent="0">
              <a:buNone/>
            </a:pPr>
            <a:r>
              <a:rPr lang="fr-FR" dirty="0"/>
              <a:t>		</a:t>
            </a:r>
            <a:endParaRPr lang="fr-CA" dirty="0"/>
          </a:p>
        </p:txBody>
      </p:sp>
      <p:grpSp>
        <p:nvGrpSpPr>
          <p:cNvPr id="4" name="Groupe 3">
            <a:extLst>
              <a:ext uri="{FF2B5EF4-FFF2-40B4-BE49-F238E27FC236}">
                <a16:creationId xmlns:a16="http://schemas.microsoft.com/office/drawing/2014/main" id="{5A0D24E9-F3E5-01E3-F557-4161558886AB}"/>
              </a:ext>
            </a:extLst>
          </p:cNvPr>
          <p:cNvGrpSpPr/>
          <p:nvPr>
            <p:custDataLst>
              <p:tags r:id="rId3"/>
            </p:custDataLst>
          </p:nvPr>
        </p:nvGrpSpPr>
        <p:grpSpPr>
          <a:xfrm>
            <a:off x="4708118" y="5755341"/>
            <a:ext cx="2775762" cy="765676"/>
            <a:chOff x="4201616" y="4234669"/>
            <a:chExt cx="2775762" cy="765676"/>
          </a:xfrm>
        </p:grpSpPr>
        <p:pic>
          <p:nvPicPr>
            <p:cNvPr id="5" name="Image 4">
              <a:extLst>
                <a:ext uri="{FF2B5EF4-FFF2-40B4-BE49-F238E27FC236}">
                  <a16:creationId xmlns:a16="http://schemas.microsoft.com/office/drawing/2014/main" id="{F962CCEE-8B54-BEE8-2A6B-215E9FA00475}"/>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799" b="96985" l="4020" r="94975">
                          <a14:foregroundMark x1="47990" y1="69347" x2="52010" y2="77387"/>
                          <a14:foregroundMark x1="15327" y1="85427" x2="9867" y2="91529"/>
                          <a14:foregroundMark x1="10605" y1="95092" x2="23116" y2="95477"/>
                          <a14:foregroundMark x1="23116" y1="95477" x2="39196" y2="89950"/>
                          <a14:foregroundMark x1="39196" y1="89950" x2="83920" y2="93719"/>
                          <a14:foregroundMark x1="83920" y1="93719" x2="88442" y2="86935"/>
                          <a14:foregroundMark x1="91206" y1="87186" x2="94975" y2="90201"/>
                          <a14:foregroundMark x1="88945" y1="93970" x2="17085" y2="97236"/>
                          <a14:foregroundMark x1="17085" y1="97236" x2="17839" y2="95980"/>
                          <a14:foregroundMark x1="48241" y1="68844" x2="44221" y2="73116"/>
                          <a14:foregroundMark x1="47990" y1="67588" x2="53015" y2="76633"/>
                          <a14:foregroundMark x1="56030" y1="71608" x2="52513" y2="72111"/>
                          <a14:foregroundMark x1="4020" y1="87186" x2="6784" y2="90452"/>
                          <a14:backgroundMark x1="6784" y1="95729" x2="6533" y2="94472"/>
                          <a14:backgroundMark x1="6784" y1="93467" x2="8794" y2="96231"/>
                        </a14:backgroundRemoval>
                      </a14:imgEffect>
                    </a14:imgLayer>
                  </a14:imgProps>
                </a:ext>
                <a:ext uri="{28A0092B-C50C-407E-A947-70E740481C1C}">
                  <a14:useLocalDpi xmlns:a14="http://schemas.microsoft.com/office/drawing/2010/main" val="0"/>
                </a:ext>
              </a:extLst>
            </a:blip>
            <a:srcRect t="26153"/>
            <a:stretch>
              <a:fillRect/>
            </a:stretch>
          </p:blipFill>
          <p:spPr>
            <a:xfrm>
              <a:off x="4201616" y="4234669"/>
              <a:ext cx="976159" cy="765676"/>
            </a:xfrm>
            <a:prstGeom prst="roundRect">
              <a:avLst>
                <a:gd name="adj" fmla="val 50000"/>
              </a:avLst>
            </a:prstGeom>
            <a:ln>
              <a:noFill/>
            </a:ln>
            <a:effectLst>
              <a:outerShdw blurRad="152400" dist="12000" dir="900000" sy="98000" kx="110000" ky="200000" algn="tl" rotWithShape="0">
                <a:srgbClr val="000000">
                  <a:alpha val="30000"/>
                </a:srgbClr>
              </a:outerShdw>
            </a:effectLst>
            <a:scene3d>
              <a:camera prst="perspectiveContrastingRightFacing">
                <a:rot lat="0" lon="19800000" rev="0"/>
              </a:camera>
              <a:lightRig rig="threePt" dir="t">
                <a:rot lat="0" lon="0" rev="0"/>
              </a:lightRig>
            </a:scene3d>
            <a:sp3d contourW="19050" prstMaterial="matte">
              <a:bevelT w="120650" h="120650" prst="angle"/>
              <a:contourClr>
                <a:schemeClr val="bg2">
                  <a:lumMod val="50000"/>
                </a:schemeClr>
              </a:contourClr>
            </a:sp3d>
          </p:spPr>
        </p:pic>
        <p:sp>
          <p:nvSpPr>
            <p:cNvPr id="6" name="Espace réservé du contenu 2">
              <a:extLst>
                <a:ext uri="{FF2B5EF4-FFF2-40B4-BE49-F238E27FC236}">
                  <a16:creationId xmlns:a16="http://schemas.microsoft.com/office/drawing/2014/main" id="{6A84293B-DD8C-0D5D-895D-EA5E2C611B96}"/>
                </a:ext>
              </a:extLst>
            </p:cNvPr>
            <p:cNvSpPr txBox="1">
              <a:spLocks/>
            </p:cNvSpPr>
            <p:nvPr/>
          </p:nvSpPr>
          <p:spPr>
            <a:xfrm>
              <a:off x="5033314" y="4412104"/>
              <a:ext cx="1944064" cy="436418"/>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200" dirty="0"/>
                <a:t>Complétez l’étape 2 de la feuille guide.</a:t>
              </a:r>
            </a:p>
            <a:p>
              <a:endParaRPr lang="fr-CA" dirty="0"/>
            </a:p>
          </p:txBody>
        </p:sp>
      </p:grpSp>
    </p:spTree>
    <p:extLst>
      <p:ext uri="{BB962C8B-B14F-4D97-AF65-F5344CB8AC3E}">
        <p14:creationId xmlns:p14="http://schemas.microsoft.com/office/powerpoint/2010/main" val="1369731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CAEB6-CFF8-A7AA-6DB9-DA4B94ED1AE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16DB749-7EC5-94C4-61C7-64658D0752A5}"/>
              </a:ext>
            </a:extLst>
          </p:cNvPr>
          <p:cNvSpPr>
            <a:spLocks noGrp="1"/>
          </p:cNvSpPr>
          <p:nvPr>
            <p:ph type="title"/>
            <p:custDataLst>
              <p:tags r:id="rId1"/>
            </p:custDataLst>
          </p:nvPr>
        </p:nvSpPr>
        <p:spPr>
          <a:xfrm>
            <a:off x="386195" y="417727"/>
            <a:ext cx="11419609" cy="1325563"/>
          </a:xfrm>
        </p:spPr>
        <p:txBody>
          <a:bodyPr>
            <a:normAutofit/>
          </a:body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Partir des acquis</a:t>
            </a:r>
            <a:endParaRPr lang="fr-CA"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sp>
        <p:nvSpPr>
          <p:cNvPr id="3" name="Espace réservé du contenu 2">
            <a:extLst>
              <a:ext uri="{FF2B5EF4-FFF2-40B4-BE49-F238E27FC236}">
                <a16:creationId xmlns:a16="http://schemas.microsoft.com/office/drawing/2014/main" id="{CD714217-18A4-0F38-8C50-BBB7A24957F5}"/>
              </a:ext>
            </a:extLst>
          </p:cNvPr>
          <p:cNvSpPr>
            <a:spLocks noGrp="1"/>
          </p:cNvSpPr>
          <p:nvPr>
            <p:ph idx="1"/>
            <p:custDataLst>
              <p:tags r:id="rId2"/>
            </p:custDataLst>
          </p:nvPr>
        </p:nvSpPr>
        <p:spPr>
          <a:xfrm>
            <a:off x="744682" y="1846119"/>
            <a:ext cx="10515600" cy="4859907"/>
          </a:xfrm>
        </p:spPr>
        <p:txBody>
          <a:bodyPr>
            <a:normAutofit/>
          </a:bodyPr>
          <a:lstStyle/>
          <a:p>
            <a:pPr marL="0" indent="0">
              <a:buNone/>
            </a:pPr>
            <a:r>
              <a:rPr lang="fr-FR" sz="3800" dirty="0"/>
              <a:t>Avec quoi les élèves arrivent-ils?</a:t>
            </a:r>
            <a:endParaRPr lang="fr-FR" dirty="0"/>
          </a:p>
          <a:p>
            <a:pPr marL="0" indent="0">
              <a:buNone/>
            </a:pPr>
            <a:r>
              <a:rPr lang="fr-FR" sz="3200" dirty="0"/>
              <a:t>Identifiez :</a:t>
            </a:r>
          </a:p>
          <a:p>
            <a:pPr marL="457200" lvl="1" indent="0">
              <a:buNone/>
            </a:pPr>
            <a:endParaRPr lang="fr-FR" sz="2800" dirty="0"/>
          </a:p>
          <a:p>
            <a:pPr lvl="1"/>
            <a:r>
              <a:rPr lang="fr-FR" sz="2800" dirty="0"/>
              <a:t>les compétences déjà réalisées;</a:t>
            </a:r>
          </a:p>
          <a:p>
            <a:pPr marL="457200" lvl="1" indent="0">
              <a:buNone/>
            </a:pPr>
            <a:endParaRPr lang="fr-FR" sz="2800" dirty="0"/>
          </a:p>
          <a:p>
            <a:pPr lvl="1"/>
            <a:r>
              <a:rPr lang="fr-FR" sz="2800" dirty="0"/>
              <a:t>les erreurs fréquentes.</a:t>
            </a:r>
          </a:p>
          <a:p>
            <a:pPr marL="457200" lvl="1" indent="0">
              <a:buNone/>
            </a:pPr>
            <a:endParaRPr lang="fr-FR" sz="2800" dirty="0"/>
          </a:p>
          <a:p>
            <a:pPr marL="457200" lvl="1" indent="0">
              <a:buNone/>
            </a:pPr>
            <a:r>
              <a:rPr lang="fr-FR" sz="2800" dirty="0"/>
              <a:t>		</a:t>
            </a:r>
            <a:r>
              <a:rPr lang="fr-FR" dirty="0"/>
              <a:t>		</a:t>
            </a:r>
          </a:p>
          <a:p>
            <a:pPr marL="0" indent="0">
              <a:buNone/>
            </a:pPr>
            <a:r>
              <a:rPr lang="fr-FR" dirty="0"/>
              <a:t>		</a:t>
            </a:r>
            <a:endParaRPr lang="fr-CA" dirty="0"/>
          </a:p>
        </p:txBody>
      </p:sp>
      <p:grpSp>
        <p:nvGrpSpPr>
          <p:cNvPr id="4" name="Groupe 3">
            <a:extLst>
              <a:ext uri="{FF2B5EF4-FFF2-40B4-BE49-F238E27FC236}">
                <a16:creationId xmlns:a16="http://schemas.microsoft.com/office/drawing/2014/main" id="{22D88485-6187-1834-4046-F81CAA04EFFF}"/>
              </a:ext>
            </a:extLst>
          </p:cNvPr>
          <p:cNvGrpSpPr/>
          <p:nvPr>
            <p:custDataLst>
              <p:tags r:id="rId3"/>
            </p:custDataLst>
          </p:nvPr>
        </p:nvGrpSpPr>
        <p:grpSpPr>
          <a:xfrm>
            <a:off x="4347088" y="5804799"/>
            <a:ext cx="2775762" cy="765676"/>
            <a:chOff x="4201616" y="4234669"/>
            <a:chExt cx="2775762" cy="765676"/>
          </a:xfrm>
        </p:grpSpPr>
        <p:pic>
          <p:nvPicPr>
            <p:cNvPr id="5" name="Image 4">
              <a:extLst>
                <a:ext uri="{FF2B5EF4-FFF2-40B4-BE49-F238E27FC236}">
                  <a16:creationId xmlns:a16="http://schemas.microsoft.com/office/drawing/2014/main" id="{6642013D-9767-AEF1-C62A-F3F812C35EA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799" b="96985" l="4020" r="94975">
                          <a14:foregroundMark x1="47990" y1="69347" x2="52010" y2="77387"/>
                          <a14:foregroundMark x1="15327" y1="85427" x2="9867" y2="91529"/>
                          <a14:foregroundMark x1="10605" y1="95092" x2="23116" y2="95477"/>
                          <a14:foregroundMark x1="23116" y1="95477" x2="39196" y2="89950"/>
                          <a14:foregroundMark x1="39196" y1="89950" x2="83920" y2="93719"/>
                          <a14:foregroundMark x1="83920" y1="93719" x2="88442" y2="86935"/>
                          <a14:foregroundMark x1="91206" y1="87186" x2="94975" y2="90201"/>
                          <a14:foregroundMark x1="88945" y1="93970" x2="17085" y2="97236"/>
                          <a14:foregroundMark x1="17085" y1="97236" x2="17839" y2="95980"/>
                          <a14:foregroundMark x1="48241" y1="68844" x2="44221" y2="73116"/>
                          <a14:foregroundMark x1="47990" y1="67588" x2="53015" y2="76633"/>
                          <a14:foregroundMark x1="56030" y1="71608" x2="52513" y2="72111"/>
                          <a14:foregroundMark x1="4020" y1="87186" x2="6784" y2="90452"/>
                          <a14:backgroundMark x1="6784" y1="95729" x2="6533" y2="94472"/>
                          <a14:backgroundMark x1="6784" y1="93467" x2="8794" y2="96231"/>
                        </a14:backgroundRemoval>
                      </a14:imgEffect>
                    </a14:imgLayer>
                  </a14:imgProps>
                </a:ext>
                <a:ext uri="{28A0092B-C50C-407E-A947-70E740481C1C}">
                  <a14:useLocalDpi xmlns:a14="http://schemas.microsoft.com/office/drawing/2010/main" val="0"/>
                </a:ext>
              </a:extLst>
            </a:blip>
            <a:srcRect t="26153"/>
            <a:stretch>
              <a:fillRect/>
            </a:stretch>
          </p:blipFill>
          <p:spPr>
            <a:xfrm>
              <a:off x="4201616" y="4234669"/>
              <a:ext cx="976159" cy="765676"/>
            </a:xfrm>
            <a:prstGeom prst="roundRect">
              <a:avLst>
                <a:gd name="adj" fmla="val 50000"/>
              </a:avLst>
            </a:prstGeom>
            <a:ln>
              <a:noFill/>
            </a:ln>
            <a:effectLst>
              <a:outerShdw blurRad="152400" dist="12000" dir="900000" sy="98000" kx="110000" ky="200000" algn="tl" rotWithShape="0">
                <a:srgbClr val="000000">
                  <a:alpha val="30000"/>
                </a:srgbClr>
              </a:outerShdw>
            </a:effectLst>
            <a:scene3d>
              <a:camera prst="perspectiveContrastingRightFacing">
                <a:rot lat="0" lon="19800000" rev="0"/>
              </a:camera>
              <a:lightRig rig="threePt" dir="t">
                <a:rot lat="0" lon="0" rev="0"/>
              </a:lightRig>
            </a:scene3d>
            <a:sp3d contourW="19050" prstMaterial="matte">
              <a:bevelT w="120650" h="120650" prst="angle"/>
              <a:contourClr>
                <a:schemeClr val="bg2">
                  <a:lumMod val="50000"/>
                </a:schemeClr>
              </a:contourClr>
            </a:sp3d>
          </p:spPr>
        </p:pic>
        <p:sp>
          <p:nvSpPr>
            <p:cNvPr id="6" name="Espace réservé du contenu 2">
              <a:extLst>
                <a:ext uri="{FF2B5EF4-FFF2-40B4-BE49-F238E27FC236}">
                  <a16:creationId xmlns:a16="http://schemas.microsoft.com/office/drawing/2014/main" id="{A0E141AF-35DF-CFB0-0DE6-0D043F16D523}"/>
                </a:ext>
              </a:extLst>
            </p:cNvPr>
            <p:cNvSpPr txBox="1">
              <a:spLocks/>
            </p:cNvSpPr>
            <p:nvPr/>
          </p:nvSpPr>
          <p:spPr>
            <a:xfrm>
              <a:off x="5033314" y="4412104"/>
              <a:ext cx="1944064" cy="436418"/>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200" dirty="0"/>
                <a:t>Complétez l’étape 3 de la feuille guide.</a:t>
              </a:r>
            </a:p>
            <a:p>
              <a:endParaRPr lang="fr-CA" dirty="0"/>
            </a:p>
          </p:txBody>
        </p:sp>
      </p:grpSp>
    </p:spTree>
    <p:extLst>
      <p:ext uri="{BB962C8B-B14F-4D97-AF65-F5344CB8AC3E}">
        <p14:creationId xmlns:p14="http://schemas.microsoft.com/office/powerpoint/2010/main" val="3866388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23DED-2874-3FA3-FDB0-95CC5053085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0856277-7A8A-94A0-BEF5-133E93348CEE}"/>
              </a:ext>
            </a:extLst>
          </p:cNvPr>
          <p:cNvSpPr>
            <a:spLocks noGrp="1"/>
          </p:cNvSpPr>
          <p:nvPr>
            <p:ph type="title"/>
            <p:custDataLst>
              <p:tags r:id="rId1"/>
            </p:custDataLst>
          </p:nvPr>
        </p:nvSpPr>
        <p:spPr>
          <a:xfrm>
            <a:off x="441013" y="520556"/>
            <a:ext cx="11419609" cy="1325563"/>
          </a:xfrm>
        </p:spPr>
        <p:txBody>
          <a:bodyPr>
            <a:normAutofit/>
          </a:body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Ce que le projet vise ?</a:t>
            </a:r>
            <a:endParaRPr lang="fr-CA"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sp>
        <p:nvSpPr>
          <p:cNvPr id="3" name="Espace réservé du contenu 2">
            <a:extLst>
              <a:ext uri="{FF2B5EF4-FFF2-40B4-BE49-F238E27FC236}">
                <a16:creationId xmlns:a16="http://schemas.microsoft.com/office/drawing/2014/main" id="{6779A853-A18B-E0CA-F61A-C6038B80205B}"/>
              </a:ext>
            </a:extLst>
          </p:cNvPr>
          <p:cNvSpPr>
            <a:spLocks noGrp="1"/>
          </p:cNvSpPr>
          <p:nvPr>
            <p:ph idx="1"/>
            <p:custDataLst>
              <p:tags r:id="rId2"/>
            </p:custDataLst>
          </p:nvPr>
        </p:nvSpPr>
        <p:spPr>
          <a:xfrm>
            <a:off x="653258" y="1998093"/>
            <a:ext cx="11207364" cy="4859907"/>
          </a:xfrm>
        </p:spPr>
        <p:txBody>
          <a:bodyPr>
            <a:normAutofit fontScale="92500" lnSpcReduction="20000"/>
          </a:bodyPr>
          <a:lstStyle/>
          <a:p>
            <a:pPr marL="0" indent="0">
              <a:buNone/>
            </a:pPr>
            <a:r>
              <a:rPr lang="fr-FR" sz="3800" dirty="0"/>
              <a:t>En lien avec la réalité du marché du travail, le projet peut porter sur une ou plusieurs des dimensions suivantes :</a:t>
            </a:r>
          </a:p>
          <a:p>
            <a:pPr marL="0" indent="0">
              <a:buNone/>
            </a:pPr>
            <a:endParaRPr lang="fr-FR" dirty="0"/>
          </a:p>
          <a:p>
            <a:pPr lvl="1"/>
            <a:r>
              <a:rPr lang="fr-CA" sz="2800" dirty="0"/>
              <a:t>des notions à apprendre ou à consolider;</a:t>
            </a:r>
          </a:p>
          <a:p>
            <a:pPr lvl="1"/>
            <a:endParaRPr lang="fr-CA" sz="2800" dirty="0"/>
          </a:p>
          <a:p>
            <a:pPr lvl="1"/>
            <a:r>
              <a:rPr lang="fr-CA" sz="2800" dirty="0"/>
              <a:t>des techniques et procédures à découvrir, à pratiquer, à améliorer;</a:t>
            </a:r>
          </a:p>
          <a:p>
            <a:pPr marL="457200" lvl="1" indent="0">
              <a:buNone/>
            </a:pPr>
            <a:endParaRPr lang="fr-FR" sz="2800" dirty="0"/>
          </a:p>
          <a:p>
            <a:pPr lvl="1"/>
            <a:r>
              <a:rPr lang="fr-CA" sz="2800" dirty="0"/>
              <a:t>des comportements et attitudes professionnelles à développer.</a:t>
            </a:r>
            <a:endParaRPr lang="fr-FR" sz="2800" dirty="0"/>
          </a:p>
          <a:p>
            <a:pPr marL="457200" lvl="1" indent="0">
              <a:buNone/>
            </a:pPr>
            <a:endParaRPr lang="fr-FR" sz="2800" dirty="0"/>
          </a:p>
          <a:p>
            <a:pPr marL="457200" lvl="1" indent="0">
              <a:buNone/>
            </a:pPr>
            <a:r>
              <a:rPr lang="fr-FR" sz="2800" dirty="0"/>
              <a:t>		</a:t>
            </a:r>
          </a:p>
          <a:p>
            <a:pPr marL="0" indent="0">
              <a:buNone/>
            </a:pPr>
            <a:r>
              <a:rPr lang="fr-FR" dirty="0"/>
              <a:t>		</a:t>
            </a:r>
          </a:p>
          <a:p>
            <a:pPr marL="0" indent="0">
              <a:buNone/>
            </a:pPr>
            <a:r>
              <a:rPr lang="fr-FR" dirty="0"/>
              <a:t>		</a:t>
            </a:r>
            <a:endParaRPr lang="fr-CA" dirty="0"/>
          </a:p>
        </p:txBody>
      </p:sp>
      <p:grpSp>
        <p:nvGrpSpPr>
          <p:cNvPr id="4" name="Groupe 3">
            <a:extLst>
              <a:ext uri="{FF2B5EF4-FFF2-40B4-BE49-F238E27FC236}">
                <a16:creationId xmlns:a16="http://schemas.microsoft.com/office/drawing/2014/main" id="{9B3FCBD6-7C2C-602C-E556-7E3011B0B5E4}"/>
              </a:ext>
            </a:extLst>
          </p:cNvPr>
          <p:cNvGrpSpPr/>
          <p:nvPr>
            <p:custDataLst>
              <p:tags r:id="rId3"/>
            </p:custDataLst>
          </p:nvPr>
        </p:nvGrpSpPr>
        <p:grpSpPr>
          <a:xfrm>
            <a:off x="4347088" y="5804799"/>
            <a:ext cx="2775762" cy="765676"/>
            <a:chOff x="4201616" y="4234669"/>
            <a:chExt cx="2775762" cy="765676"/>
          </a:xfrm>
        </p:grpSpPr>
        <p:pic>
          <p:nvPicPr>
            <p:cNvPr id="5" name="Image 4">
              <a:extLst>
                <a:ext uri="{FF2B5EF4-FFF2-40B4-BE49-F238E27FC236}">
                  <a16:creationId xmlns:a16="http://schemas.microsoft.com/office/drawing/2014/main" id="{EBDE5823-04F6-B961-79D1-7A6A5039FABE}"/>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799" b="96985" l="4020" r="94975">
                          <a14:foregroundMark x1="47990" y1="69347" x2="52010" y2="77387"/>
                          <a14:foregroundMark x1="15327" y1="85427" x2="9867" y2="91529"/>
                          <a14:foregroundMark x1="10605" y1="95092" x2="23116" y2="95477"/>
                          <a14:foregroundMark x1="23116" y1="95477" x2="39196" y2="89950"/>
                          <a14:foregroundMark x1="39196" y1="89950" x2="83920" y2="93719"/>
                          <a14:foregroundMark x1="83920" y1="93719" x2="88442" y2="86935"/>
                          <a14:foregroundMark x1="91206" y1="87186" x2="94975" y2="90201"/>
                          <a14:foregroundMark x1="88945" y1="93970" x2="17085" y2="97236"/>
                          <a14:foregroundMark x1="17085" y1="97236" x2="17839" y2="95980"/>
                          <a14:foregroundMark x1="48241" y1="68844" x2="44221" y2="73116"/>
                          <a14:foregroundMark x1="47990" y1="67588" x2="53015" y2="76633"/>
                          <a14:foregroundMark x1="56030" y1="71608" x2="52513" y2="72111"/>
                          <a14:foregroundMark x1="4020" y1="87186" x2="6784" y2="90452"/>
                          <a14:backgroundMark x1="6784" y1="95729" x2="6533" y2="94472"/>
                          <a14:backgroundMark x1="6784" y1="93467" x2="8794" y2="96231"/>
                        </a14:backgroundRemoval>
                      </a14:imgEffect>
                    </a14:imgLayer>
                  </a14:imgProps>
                </a:ext>
                <a:ext uri="{28A0092B-C50C-407E-A947-70E740481C1C}">
                  <a14:useLocalDpi xmlns:a14="http://schemas.microsoft.com/office/drawing/2010/main" val="0"/>
                </a:ext>
              </a:extLst>
            </a:blip>
            <a:srcRect t="26153"/>
            <a:stretch>
              <a:fillRect/>
            </a:stretch>
          </p:blipFill>
          <p:spPr>
            <a:xfrm>
              <a:off x="4201616" y="4234669"/>
              <a:ext cx="976159" cy="765676"/>
            </a:xfrm>
            <a:prstGeom prst="roundRect">
              <a:avLst>
                <a:gd name="adj" fmla="val 50000"/>
              </a:avLst>
            </a:prstGeom>
            <a:ln>
              <a:noFill/>
            </a:ln>
            <a:effectLst>
              <a:outerShdw blurRad="152400" dist="12000" dir="900000" sy="98000" kx="110000" ky="200000" algn="tl" rotWithShape="0">
                <a:srgbClr val="000000">
                  <a:alpha val="30000"/>
                </a:srgbClr>
              </a:outerShdw>
            </a:effectLst>
            <a:scene3d>
              <a:camera prst="perspectiveContrastingRightFacing">
                <a:rot lat="0" lon="19800000" rev="0"/>
              </a:camera>
              <a:lightRig rig="threePt" dir="t">
                <a:rot lat="0" lon="0" rev="0"/>
              </a:lightRig>
            </a:scene3d>
            <a:sp3d contourW="19050" prstMaterial="matte">
              <a:bevelT w="120650" h="120650" prst="angle"/>
              <a:contourClr>
                <a:schemeClr val="bg2">
                  <a:lumMod val="50000"/>
                </a:schemeClr>
              </a:contourClr>
            </a:sp3d>
          </p:spPr>
        </p:pic>
        <p:sp>
          <p:nvSpPr>
            <p:cNvPr id="6" name="Espace réservé du contenu 2">
              <a:extLst>
                <a:ext uri="{FF2B5EF4-FFF2-40B4-BE49-F238E27FC236}">
                  <a16:creationId xmlns:a16="http://schemas.microsoft.com/office/drawing/2014/main" id="{9AE5D7B6-2CD4-4CF1-441C-8ADC6D77B2C9}"/>
                </a:ext>
              </a:extLst>
            </p:cNvPr>
            <p:cNvSpPr txBox="1">
              <a:spLocks/>
            </p:cNvSpPr>
            <p:nvPr/>
          </p:nvSpPr>
          <p:spPr>
            <a:xfrm>
              <a:off x="5033314" y="4412104"/>
              <a:ext cx="1944064" cy="436418"/>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200" dirty="0"/>
                <a:t>Complétez l’étape 4 de la feuille guide.</a:t>
              </a:r>
            </a:p>
            <a:p>
              <a:endParaRPr lang="fr-CA" dirty="0"/>
            </a:p>
          </p:txBody>
        </p:sp>
      </p:grpSp>
    </p:spTree>
    <p:extLst>
      <p:ext uri="{BB962C8B-B14F-4D97-AF65-F5344CB8AC3E}">
        <p14:creationId xmlns:p14="http://schemas.microsoft.com/office/powerpoint/2010/main" val="354444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805D0-EE9B-CCFA-310E-21EDC13F04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71E7F53-4287-6A01-9F8C-853249DF52E1}"/>
              </a:ext>
            </a:extLst>
          </p:cNvPr>
          <p:cNvSpPr>
            <a:spLocks noGrp="1"/>
          </p:cNvSpPr>
          <p:nvPr>
            <p:ph type="title"/>
            <p:custDataLst>
              <p:tags r:id="rId1"/>
            </p:custDataLst>
          </p:nvPr>
        </p:nvSpPr>
        <p:spPr>
          <a:xfrm>
            <a:off x="441013" y="520556"/>
            <a:ext cx="11419609" cy="1325563"/>
          </a:xfrm>
        </p:spPr>
        <p:txBody>
          <a:bodyPr>
            <a:normAutofit fontScale="90000"/>
          </a:bodyPr>
          <a:lstStyle/>
          <a:p>
            <a:pPr algn="ctr"/>
            <a:r>
              <a:rPr lang="fr-CA"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Choisir le type d’accompagnement et la rétroaction</a:t>
            </a:r>
          </a:p>
        </p:txBody>
      </p:sp>
      <p:sp>
        <p:nvSpPr>
          <p:cNvPr id="3" name="Espace réservé du contenu 2">
            <a:extLst>
              <a:ext uri="{FF2B5EF4-FFF2-40B4-BE49-F238E27FC236}">
                <a16:creationId xmlns:a16="http://schemas.microsoft.com/office/drawing/2014/main" id="{0A686D08-E782-2659-C19C-657C22994B81}"/>
              </a:ext>
            </a:extLst>
          </p:cNvPr>
          <p:cNvSpPr>
            <a:spLocks noGrp="1"/>
          </p:cNvSpPr>
          <p:nvPr>
            <p:ph idx="1"/>
            <p:custDataLst>
              <p:tags r:id="rId2"/>
            </p:custDataLst>
          </p:nvPr>
        </p:nvSpPr>
        <p:spPr>
          <a:xfrm>
            <a:off x="742132" y="1470142"/>
            <a:ext cx="10515600" cy="4859907"/>
          </a:xfrm>
        </p:spPr>
        <p:txBody>
          <a:bodyPr>
            <a:normAutofit fontScale="77500" lnSpcReduction="20000"/>
          </a:bodyPr>
          <a:lstStyle/>
          <a:p>
            <a:pPr marL="0" indent="0">
              <a:buNone/>
            </a:pPr>
            <a:endParaRPr lang="fr-FR" sz="3200" dirty="0"/>
          </a:p>
          <a:p>
            <a:pPr marL="0" indent="0">
              <a:buNone/>
            </a:pPr>
            <a:endParaRPr lang="fr-FR" dirty="0"/>
          </a:p>
          <a:p>
            <a:pPr lvl="1"/>
            <a:r>
              <a:rPr lang="fr-CA" sz="2800" dirty="0"/>
              <a:t>Démonstration</a:t>
            </a:r>
          </a:p>
          <a:p>
            <a:pPr lvl="1"/>
            <a:r>
              <a:rPr lang="fr-CA" sz="2800" dirty="0"/>
              <a:t>Vidéo</a:t>
            </a:r>
          </a:p>
          <a:p>
            <a:pPr lvl="1"/>
            <a:r>
              <a:rPr lang="fr-CA" sz="2800" dirty="0"/>
              <a:t>Jeux sérieux</a:t>
            </a:r>
          </a:p>
          <a:p>
            <a:pPr lvl="1"/>
            <a:r>
              <a:rPr lang="fr-CA" sz="2800" dirty="0"/>
              <a:t>Mise en situation</a:t>
            </a:r>
          </a:p>
          <a:p>
            <a:pPr lvl="1"/>
            <a:r>
              <a:rPr lang="fr-CA" sz="2800" dirty="0"/>
              <a:t>Lecture/consultation</a:t>
            </a:r>
          </a:p>
          <a:p>
            <a:pPr lvl="1"/>
            <a:r>
              <a:rPr lang="fr-CA" sz="2800" dirty="0"/>
              <a:t>Questionnaire</a:t>
            </a:r>
          </a:p>
          <a:p>
            <a:pPr lvl="1"/>
            <a:r>
              <a:rPr lang="fr-CA" sz="2800" dirty="0"/>
              <a:t>Explication</a:t>
            </a:r>
          </a:p>
          <a:p>
            <a:pPr lvl="1"/>
            <a:r>
              <a:rPr lang="fr-CA" sz="2800" dirty="0"/>
              <a:t>Autres…</a:t>
            </a:r>
          </a:p>
          <a:p>
            <a:pPr marL="457200" lvl="1" indent="0">
              <a:buNone/>
            </a:pPr>
            <a:endParaRPr lang="fr-CA" sz="2800" dirty="0"/>
          </a:p>
          <a:p>
            <a:pPr marL="457200" lvl="1" indent="0">
              <a:buNone/>
            </a:pPr>
            <a:r>
              <a:rPr lang="fr-FR" sz="2800" dirty="0"/>
              <a:t>	</a:t>
            </a:r>
            <a:r>
              <a:rPr lang="fr-FR" sz="3100" dirty="0"/>
              <a:t>Presque rien à construire, vous pouvez utiliser ce que vous faites déjà!</a:t>
            </a:r>
          </a:p>
          <a:p>
            <a:pPr marL="0" indent="0">
              <a:buNone/>
            </a:pPr>
            <a:r>
              <a:rPr lang="fr-FR" dirty="0"/>
              <a:t>		</a:t>
            </a:r>
          </a:p>
          <a:p>
            <a:pPr marL="0" indent="0">
              <a:buNone/>
            </a:pPr>
            <a:r>
              <a:rPr lang="fr-FR" dirty="0"/>
              <a:t>		</a:t>
            </a:r>
            <a:endParaRPr lang="fr-CA" dirty="0"/>
          </a:p>
        </p:txBody>
      </p:sp>
      <p:grpSp>
        <p:nvGrpSpPr>
          <p:cNvPr id="4" name="Groupe 3">
            <a:extLst>
              <a:ext uri="{FF2B5EF4-FFF2-40B4-BE49-F238E27FC236}">
                <a16:creationId xmlns:a16="http://schemas.microsoft.com/office/drawing/2014/main" id="{C93FB20D-6089-66EA-FC40-A8E6F45912BF}"/>
              </a:ext>
            </a:extLst>
          </p:cNvPr>
          <p:cNvGrpSpPr/>
          <p:nvPr>
            <p:custDataLst>
              <p:tags r:id="rId3"/>
            </p:custDataLst>
          </p:nvPr>
        </p:nvGrpSpPr>
        <p:grpSpPr>
          <a:xfrm>
            <a:off x="4347088" y="5804799"/>
            <a:ext cx="2775762" cy="765676"/>
            <a:chOff x="4201616" y="4234669"/>
            <a:chExt cx="2775762" cy="765676"/>
          </a:xfrm>
        </p:grpSpPr>
        <p:pic>
          <p:nvPicPr>
            <p:cNvPr id="5" name="Image 4">
              <a:extLst>
                <a:ext uri="{FF2B5EF4-FFF2-40B4-BE49-F238E27FC236}">
                  <a16:creationId xmlns:a16="http://schemas.microsoft.com/office/drawing/2014/main" id="{1534D788-1F28-E2F6-7F74-5DC09C68601F}"/>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799" b="96985" l="4020" r="94975">
                          <a14:foregroundMark x1="47990" y1="69347" x2="52010" y2="77387"/>
                          <a14:foregroundMark x1="15327" y1="85427" x2="9867" y2="91529"/>
                          <a14:foregroundMark x1="10605" y1="95092" x2="23116" y2="95477"/>
                          <a14:foregroundMark x1="23116" y1="95477" x2="39196" y2="89950"/>
                          <a14:foregroundMark x1="39196" y1="89950" x2="83920" y2="93719"/>
                          <a14:foregroundMark x1="83920" y1="93719" x2="88442" y2="86935"/>
                          <a14:foregroundMark x1="91206" y1="87186" x2="94975" y2="90201"/>
                          <a14:foregroundMark x1="88945" y1="93970" x2="17085" y2="97236"/>
                          <a14:foregroundMark x1="17085" y1="97236" x2="17839" y2="95980"/>
                          <a14:foregroundMark x1="48241" y1="68844" x2="44221" y2="73116"/>
                          <a14:foregroundMark x1="47990" y1="67588" x2="53015" y2="76633"/>
                          <a14:foregroundMark x1="56030" y1="71608" x2="52513" y2="72111"/>
                          <a14:foregroundMark x1="4020" y1="87186" x2="6784" y2="90452"/>
                          <a14:backgroundMark x1="6784" y1="95729" x2="6533" y2="94472"/>
                          <a14:backgroundMark x1="6784" y1="93467" x2="8794" y2="96231"/>
                        </a14:backgroundRemoval>
                      </a14:imgEffect>
                    </a14:imgLayer>
                  </a14:imgProps>
                </a:ext>
                <a:ext uri="{28A0092B-C50C-407E-A947-70E740481C1C}">
                  <a14:useLocalDpi xmlns:a14="http://schemas.microsoft.com/office/drawing/2010/main" val="0"/>
                </a:ext>
              </a:extLst>
            </a:blip>
            <a:srcRect t="26153"/>
            <a:stretch>
              <a:fillRect/>
            </a:stretch>
          </p:blipFill>
          <p:spPr>
            <a:xfrm>
              <a:off x="4201616" y="4234669"/>
              <a:ext cx="976159" cy="765676"/>
            </a:xfrm>
            <a:prstGeom prst="roundRect">
              <a:avLst>
                <a:gd name="adj" fmla="val 50000"/>
              </a:avLst>
            </a:prstGeom>
            <a:ln>
              <a:noFill/>
            </a:ln>
            <a:effectLst>
              <a:outerShdw blurRad="152400" dist="12000" dir="900000" sy="98000" kx="110000" ky="200000" algn="tl" rotWithShape="0">
                <a:srgbClr val="000000">
                  <a:alpha val="30000"/>
                </a:srgbClr>
              </a:outerShdw>
            </a:effectLst>
            <a:scene3d>
              <a:camera prst="perspectiveContrastingRightFacing">
                <a:rot lat="0" lon="19800000" rev="0"/>
              </a:camera>
              <a:lightRig rig="threePt" dir="t">
                <a:rot lat="0" lon="0" rev="0"/>
              </a:lightRig>
            </a:scene3d>
            <a:sp3d contourW="19050" prstMaterial="matte">
              <a:bevelT w="120650" h="120650" prst="angle"/>
              <a:contourClr>
                <a:schemeClr val="bg2">
                  <a:lumMod val="50000"/>
                </a:schemeClr>
              </a:contourClr>
            </a:sp3d>
          </p:spPr>
        </p:pic>
        <p:sp>
          <p:nvSpPr>
            <p:cNvPr id="6" name="Espace réservé du contenu 2">
              <a:extLst>
                <a:ext uri="{FF2B5EF4-FFF2-40B4-BE49-F238E27FC236}">
                  <a16:creationId xmlns:a16="http://schemas.microsoft.com/office/drawing/2014/main" id="{9E711D0B-56CA-CD4D-AE7C-FC152AEE238E}"/>
                </a:ext>
              </a:extLst>
            </p:cNvPr>
            <p:cNvSpPr txBox="1">
              <a:spLocks/>
            </p:cNvSpPr>
            <p:nvPr/>
          </p:nvSpPr>
          <p:spPr>
            <a:xfrm>
              <a:off x="5033314" y="4412104"/>
              <a:ext cx="1944064" cy="436418"/>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200" dirty="0"/>
                <a:t>Complétez l’étape 5 de la feuille guide.</a:t>
              </a:r>
            </a:p>
            <a:p>
              <a:endParaRPr lang="fr-CA" dirty="0"/>
            </a:p>
          </p:txBody>
        </p:sp>
      </p:grpSp>
      <p:pic>
        <p:nvPicPr>
          <p:cNvPr id="9" name="Image 8">
            <a:extLst>
              <a:ext uri="{FF2B5EF4-FFF2-40B4-BE49-F238E27FC236}">
                <a16:creationId xmlns:a16="http://schemas.microsoft.com/office/drawing/2014/main" id="{DDC7B403-2CA2-7BB4-C213-6FDDF96BBAC2}"/>
              </a:ext>
            </a:extLst>
          </p:cNvPr>
          <p:cNvPicPr>
            <a:picLocks noChangeAspect="1"/>
          </p:cNvPicPr>
          <p:nvPr>
            <p:custDataLst>
              <p:tags r:id="rId4"/>
            </p:custDataLst>
          </p:nvPr>
        </p:nvPicPr>
        <p:blipFill>
          <a:blip r:embed="rId10">
            <a:extLst>
              <a:ext uri="{28A0092B-C50C-407E-A947-70E740481C1C}">
                <a14:useLocalDpi xmlns:a14="http://schemas.microsoft.com/office/drawing/2010/main" val="0"/>
              </a:ext>
            </a:extLst>
          </a:blip>
          <a:stretch>
            <a:fillRect/>
          </a:stretch>
        </p:blipFill>
        <p:spPr>
          <a:xfrm>
            <a:off x="9050970" y="1724891"/>
            <a:ext cx="2944517" cy="2944517"/>
          </a:xfrm>
          <a:prstGeom prst="rect">
            <a:avLst/>
          </a:prstGeom>
        </p:spPr>
      </p:pic>
      <p:sp>
        <p:nvSpPr>
          <p:cNvPr id="10" name="Bulle narrative : rectangle à coins arrondis 9">
            <a:extLst>
              <a:ext uri="{FF2B5EF4-FFF2-40B4-BE49-F238E27FC236}">
                <a16:creationId xmlns:a16="http://schemas.microsoft.com/office/drawing/2014/main" id="{B735B490-6650-28CD-B7BD-52C9FA3028AD}"/>
              </a:ext>
            </a:extLst>
          </p:cNvPr>
          <p:cNvSpPr/>
          <p:nvPr>
            <p:custDataLst>
              <p:tags r:id="rId5"/>
            </p:custDataLst>
          </p:nvPr>
        </p:nvSpPr>
        <p:spPr>
          <a:xfrm>
            <a:off x="7263245" y="2209291"/>
            <a:ext cx="2244437" cy="1325563"/>
          </a:xfrm>
          <a:prstGeom prst="wedgeRoundRectCallout">
            <a:avLst>
              <a:gd name="adj1" fmla="val 85185"/>
              <a:gd name="adj2" fmla="val -28431"/>
              <a:gd name="adj3" fmla="val 16667"/>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i="1" dirty="0">
                <a:solidFill>
                  <a:schemeClr val="tx1"/>
                </a:solidFill>
              </a:rPr>
              <a:t>C’est à partir ce moment que débute l’enseignement</a:t>
            </a:r>
          </a:p>
        </p:txBody>
      </p:sp>
    </p:spTree>
    <p:extLst>
      <p:ext uri="{BB962C8B-B14F-4D97-AF65-F5344CB8AC3E}">
        <p14:creationId xmlns:p14="http://schemas.microsoft.com/office/powerpoint/2010/main" val="2770360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24F48-4A15-FB9C-CDB4-5E0B6245EBE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539B1B0-0949-F470-EDC5-77F80A473BC9}"/>
              </a:ext>
            </a:extLst>
          </p:cNvPr>
          <p:cNvSpPr>
            <a:spLocks noGrp="1"/>
          </p:cNvSpPr>
          <p:nvPr>
            <p:ph type="title"/>
            <p:custDataLst>
              <p:tags r:id="rId1"/>
            </p:custDataLst>
          </p:nvPr>
        </p:nvSpPr>
        <p:spPr>
          <a:xfrm>
            <a:off x="386195" y="417727"/>
            <a:ext cx="11419609" cy="1325563"/>
          </a:xfrm>
        </p:spPr>
        <p:txBody>
          <a:bodyPr>
            <a:normAutofit/>
          </a:body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Démarche du projet </a:t>
            </a:r>
            <a:endParaRPr lang="fr-CA"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sp>
        <p:nvSpPr>
          <p:cNvPr id="3" name="Espace réservé du contenu 2">
            <a:extLst>
              <a:ext uri="{FF2B5EF4-FFF2-40B4-BE49-F238E27FC236}">
                <a16:creationId xmlns:a16="http://schemas.microsoft.com/office/drawing/2014/main" id="{E41902AC-736F-86ED-9E69-617BBD49241F}"/>
              </a:ext>
            </a:extLst>
          </p:cNvPr>
          <p:cNvSpPr>
            <a:spLocks noGrp="1"/>
          </p:cNvSpPr>
          <p:nvPr>
            <p:ph idx="1"/>
            <p:custDataLst>
              <p:tags r:id="rId2"/>
            </p:custDataLst>
          </p:nvPr>
        </p:nvSpPr>
        <p:spPr>
          <a:xfrm>
            <a:off x="744682" y="1846119"/>
            <a:ext cx="10515600" cy="4859907"/>
          </a:xfrm>
        </p:spPr>
        <p:txBody>
          <a:bodyPr>
            <a:normAutofit fontScale="92500" lnSpcReduction="10000"/>
          </a:bodyPr>
          <a:lstStyle/>
          <a:p>
            <a:pPr marL="0" indent="0">
              <a:buNone/>
            </a:pPr>
            <a:endParaRPr lang="fr-FR" dirty="0"/>
          </a:p>
          <a:p>
            <a:pPr marL="0" indent="0">
              <a:buNone/>
            </a:pPr>
            <a:r>
              <a:rPr lang="fr-FR" sz="3900" dirty="0"/>
              <a:t>Listez les grandes phases du projet : </a:t>
            </a:r>
          </a:p>
          <a:p>
            <a:pPr marL="0" indent="0">
              <a:buNone/>
            </a:pPr>
            <a:endParaRPr lang="fr-FR" dirty="0"/>
          </a:p>
          <a:p>
            <a:pPr lvl="1"/>
            <a:r>
              <a:rPr lang="fr-FR" sz="3000" dirty="0"/>
              <a:t>Un cadre simple</a:t>
            </a:r>
          </a:p>
          <a:p>
            <a:pPr lvl="1"/>
            <a:r>
              <a:rPr lang="fr-FR" sz="3000" dirty="0"/>
              <a:t>Une vue d’ensemble logique</a:t>
            </a:r>
          </a:p>
          <a:p>
            <a:pPr lvl="1"/>
            <a:endParaRPr lang="fr-FR" sz="3000" dirty="0"/>
          </a:p>
          <a:p>
            <a:pPr marL="457200" lvl="1" indent="0">
              <a:buNone/>
            </a:pPr>
            <a:r>
              <a:rPr lang="fr-FR" sz="3000" dirty="0"/>
              <a:t>Pensez à une réalité professionnelle</a:t>
            </a:r>
          </a:p>
          <a:p>
            <a:pPr lvl="1"/>
            <a:endParaRPr lang="fr-FR" sz="2800" dirty="0"/>
          </a:p>
          <a:p>
            <a:pPr marL="457200" lvl="1" indent="0">
              <a:buNone/>
            </a:pPr>
            <a:r>
              <a:rPr lang="fr-FR" sz="2800" dirty="0"/>
              <a:t>		</a:t>
            </a:r>
          </a:p>
          <a:p>
            <a:pPr marL="0" indent="0">
              <a:buNone/>
            </a:pPr>
            <a:r>
              <a:rPr lang="fr-FR" dirty="0"/>
              <a:t>		</a:t>
            </a:r>
          </a:p>
          <a:p>
            <a:pPr marL="0" indent="0">
              <a:buNone/>
            </a:pPr>
            <a:r>
              <a:rPr lang="fr-FR" dirty="0"/>
              <a:t>		</a:t>
            </a:r>
            <a:endParaRPr lang="fr-CA" dirty="0"/>
          </a:p>
        </p:txBody>
      </p:sp>
      <p:pic>
        <p:nvPicPr>
          <p:cNvPr id="11" name="Image 10">
            <a:extLst>
              <a:ext uri="{FF2B5EF4-FFF2-40B4-BE49-F238E27FC236}">
                <a16:creationId xmlns:a16="http://schemas.microsoft.com/office/drawing/2014/main" id="{C5B2454E-103D-8E30-9536-B2C9CC2DDD2E}"/>
              </a:ext>
            </a:extLst>
          </p:cNvPr>
          <p:cNvPicPr>
            <a:picLocks noChangeAspect="1"/>
          </p:cNvPicPr>
          <p:nvPr>
            <p:custDataLst>
              <p:tags r:id="rId3"/>
            </p:custDataLst>
          </p:nvPr>
        </p:nvPicPr>
        <p:blipFill>
          <a:blip r:embed="rId6">
            <a:extLst>
              <a:ext uri="{28A0092B-C50C-407E-A947-70E740481C1C}">
                <a14:useLocalDpi xmlns:a14="http://schemas.microsoft.com/office/drawing/2010/main" val="0"/>
              </a:ext>
            </a:extLst>
          </a:blip>
          <a:stretch>
            <a:fillRect/>
          </a:stretch>
        </p:blipFill>
        <p:spPr>
          <a:xfrm>
            <a:off x="7307407" y="3429000"/>
            <a:ext cx="2944517" cy="2944517"/>
          </a:xfrm>
          <a:prstGeom prst="rect">
            <a:avLst/>
          </a:prstGeom>
        </p:spPr>
      </p:pic>
    </p:spTree>
    <p:extLst>
      <p:ext uri="{BB962C8B-B14F-4D97-AF65-F5344CB8AC3E}">
        <p14:creationId xmlns:p14="http://schemas.microsoft.com/office/powerpoint/2010/main" val="791215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B2FABC6-EE47-F47C-1562-F33102498C5E}"/>
              </a:ext>
            </a:extLst>
          </p:cNvPr>
          <p:cNvSpPr>
            <a:spLocks noGrp="1"/>
          </p:cNvSpPr>
          <p:nvPr>
            <p:ph idx="1"/>
            <p:custDataLst>
              <p:tags r:id="rId1"/>
            </p:custDataLst>
          </p:nvPr>
        </p:nvSpPr>
        <p:spPr>
          <a:xfrm>
            <a:off x="181232" y="2130974"/>
            <a:ext cx="12010768" cy="3689535"/>
          </a:xfrm>
        </p:spPr>
        <p:txBody>
          <a:bodyPr>
            <a:normAutofit fontScale="85000" lnSpcReduction="20000"/>
          </a:bodyPr>
          <a:lstStyle/>
          <a:p>
            <a:pPr marL="0" indent="0">
              <a:buNone/>
            </a:pPr>
            <a:r>
              <a:rPr lang="fr-FR" sz="3800" dirty="0"/>
              <a:t>Exemple :</a:t>
            </a:r>
          </a:p>
          <a:p>
            <a:pPr marL="0" indent="0">
              <a:buNone/>
            </a:pPr>
            <a:endParaRPr lang="fr-FR" sz="3500" dirty="0"/>
          </a:p>
          <a:p>
            <a:pPr marL="0" indent="0">
              <a:buNone/>
            </a:pPr>
            <a:r>
              <a:rPr lang="fr-CA" sz="3300" dirty="0"/>
              <a:t>1- Prendre connaissance du projet</a:t>
            </a:r>
          </a:p>
          <a:p>
            <a:pPr marL="0" indent="0">
              <a:buNone/>
            </a:pPr>
            <a:r>
              <a:rPr lang="fr-CA" sz="3300" dirty="0"/>
              <a:t>2- Mettre en place la situation, les équipements et le matériel </a:t>
            </a:r>
          </a:p>
          <a:p>
            <a:pPr marL="0" indent="0">
              <a:buNone/>
            </a:pPr>
            <a:r>
              <a:rPr lang="fr-CA" sz="3300" dirty="0"/>
              <a:t>3- Débuter le projet</a:t>
            </a:r>
          </a:p>
          <a:p>
            <a:pPr marL="0" indent="0">
              <a:buNone/>
            </a:pPr>
            <a:r>
              <a:rPr lang="fr-CA" sz="3300" dirty="0"/>
              <a:t>4- Recevoir de l’enseignement, poser des questions, obtenir de la rétroaction</a:t>
            </a:r>
          </a:p>
          <a:p>
            <a:pPr marL="0" indent="0">
              <a:buNone/>
            </a:pPr>
            <a:r>
              <a:rPr lang="fr-CA" sz="3300" dirty="0"/>
              <a:t>5- Terminer le projet</a:t>
            </a:r>
          </a:p>
          <a:p>
            <a:pPr marL="0" indent="0">
              <a:buNone/>
            </a:pPr>
            <a:r>
              <a:rPr lang="fr-CA" sz="3300" dirty="0"/>
              <a:t>6- Retour sur ses apprentissages</a:t>
            </a:r>
          </a:p>
        </p:txBody>
      </p:sp>
      <p:sp>
        <p:nvSpPr>
          <p:cNvPr id="4" name="Titre 1">
            <a:extLst>
              <a:ext uri="{FF2B5EF4-FFF2-40B4-BE49-F238E27FC236}">
                <a16:creationId xmlns:a16="http://schemas.microsoft.com/office/drawing/2014/main" id="{F17AAE43-1352-AA19-86FD-219232F215DF}"/>
              </a:ext>
            </a:extLst>
          </p:cNvPr>
          <p:cNvSpPr txBox="1">
            <a:spLocks/>
          </p:cNvSpPr>
          <p:nvPr>
            <p:custDataLst>
              <p:tags r:id="rId2"/>
            </p:custDataLst>
          </p:nvPr>
        </p:nvSpPr>
        <p:spPr>
          <a:xfrm>
            <a:off x="492211" y="500062"/>
            <a:ext cx="1141960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Étapes vécues par les élèves</a:t>
            </a:r>
          </a:p>
        </p:txBody>
      </p:sp>
      <p:grpSp>
        <p:nvGrpSpPr>
          <p:cNvPr id="8" name="Groupe 7">
            <a:extLst>
              <a:ext uri="{FF2B5EF4-FFF2-40B4-BE49-F238E27FC236}">
                <a16:creationId xmlns:a16="http://schemas.microsoft.com/office/drawing/2014/main" id="{5F62D219-4C9C-90BA-D136-8D78A18C46B2}"/>
              </a:ext>
            </a:extLst>
          </p:cNvPr>
          <p:cNvGrpSpPr/>
          <p:nvPr>
            <p:custDataLst>
              <p:tags r:id="rId3"/>
            </p:custDataLst>
          </p:nvPr>
        </p:nvGrpSpPr>
        <p:grpSpPr>
          <a:xfrm>
            <a:off x="4708119" y="5820509"/>
            <a:ext cx="2775762" cy="765676"/>
            <a:chOff x="4201616" y="4234669"/>
            <a:chExt cx="2775762" cy="765676"/>
          </a:xfrm>
        </p:grpSpPr>
        <p:pic>
          <p:nvPicPr>
            <p:cNvPr id="9" name="Image 8">
              <a:extLst>
                <a:ext uri="{FF2B5EF4-FFF2-40B4-BE49-F238E27FC236}">
                  <a16:creationId xmlns:a16="http://schemas.microsoft.com/office/drawing/2014/main" id="{473BE497-67F0-DF06-FE56-433FFD1660F9}"/>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799" b="96985" l="4020" r="94975">
                          <a14:foregroundMark x1="47990" y1="69347" x2="52010" y2="77387"/>
                          <a14:foregroundMark x1="15327" y1="85427" x2="9867" y2="91529"/>
                          <a14:foregroundMark x1="10605" y1="95092" x2="23116" y2="95477"/>
                          <a14:foregroundMark x1="23116" y1="95477" x2="39196" y2="89950"/>
                          <a14:foregroundMark x1="39196" y1="89950" x2="83920" y2="93719"/>
                          <a14:foregroundMark x1="83920" y1="93719" x2="88442" y2="86935"/>
                          <a14:foregroundMark x1="91206" y1="87186" x2="94975" y2="90201"/>
                          <a14:foregroundMark x1="88945" y1="93970" x2="17085" y2="97236"/>
                          <a14:foregroundMark x1="17085" y1="97236" x2="17839" y2="95980"/>
                          <a14:foregroundMark x1="48241" y1="68844" x2="44221" y2="73116"/>
                          <a14:foregroundMark x1="47990" y1="67588" x2="53015" y2="76633"/>
                          <a14:foregroundMark x1="56030" y1="71608" x2="52513" y2="72111"/>
                          <a14:foregroundMark x1="4020" y1="87186" x2="6784" y2="90452"/>
                          <a14:backgroundMark x1="6784" y1="95729" x2="6533" y2="94472"/>
                          <a14:backgroundMark x1="6784" y1="93467" x2="8794" y2="96231"/>
                        </a14:backgroundRemoval>
                      </a14:imgEffect>
                    </a14:imgLayer>
                  </a14:imgProps>
                </a:ext>
                <a:ext uri="{28A0092B-C50C-407E-A947-70E740481C1C}">
                  <a14:useLocalDpi xmlns:a14="http://schemas.microsoft.com/office/drawing/2010/main" val="0"/>
                </a:ext>
              </a:extLst>
            </a:blip>
            <a:srcRect t="26153"/>
            <a:stretch>
              <a:fillRect/>
            </a:stretch>
          </p:blipFill>
          <p:spPr>
            <a:xfrm>
              <a:off x="4201616" y="4234669"/>
              <a:ext cx="976159" cy="765676"/>
            </a:xfrm>
            <a:prstGeom prst="roundRect">
              <a:avLst>
                <a:gd name="adj" fmla="val 50000"/>
              </a:avLst>
            </a:prstGeom>
            <a:ln>
              <a:noFill/>
            </a:ln>
            <a:effectLst>
              <a:outerShdw blurRad="152400" dist="12000" dir="900000" sy="98000" kx="110000" ky="200000" algn="tl" rotWithShape="0">
                <a:srgbClr val="000000">
                  <a:alpha val="30000"/>
                </a:srgbClr>
              </a:outerShdw>
            </a:effectLst>
            <a:scene3d>
              <a:camera prst="perspectiveContrastingRightFacing">
                <a:rot lat="0" lon="19800000" rev="0"/>
              </a:camera>
              <a:lightRig rig="threePt" dir="t">
                <a:rot lat="0" lon="0" rev="0"/>
              </a:lightRig>
            </a:scene3d>
            <a:sp3d contourW="19050" prstMaterial="matte">
              <a:bevelT w="120650" h="120650" prst="angle"/>
              <a:contourClr>
                <a:schemeClr val="bg2">
                  <a:lumMod val="50000"/>
                </a:schemeClr>
              </a:contourClr>
            </a:sp3d>
          </p:spPr>
        </p:pic>
        <p:sp>
          <p:nvSpPr>
            <p:cNvPr id="10" name="Espace réservé du contenu 2">
              <a:extLst>
                <a:ext uri="{FF2B5EF4-FFF2-40B4-BE49-F238E27FC236}">
                  <a16:creationId xmlns:a16="http://schemas.microsoft.com/office/drawing/2014/main" id="{61CC1D40-A488-C6F8-1AA3-3CDF768A7CFE}"/>
                </a:ext>
              </a:extLst>
            </p:cNvPr>
            <p:cNvSpPr txBox="1">
              <a:spLocks/>
            </p:cNvSpPr>
            <p:nvPr/>
          </p:nvSpPr>
          <p:spPr>
            <a:xfrm>
              <a:off x="5033314" y="4412104"/>
              <a:ext cx="1944064" cy="436418"/>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200" dirty="0"/>
                <a:t>Complétez l’étape 6 de la feuille guide.</a:t>
              </a:r>
            </a:p>
            <a:p>
              <a:endParaRPr lang="fr-CA" dirty="0"/>
            </a:p>
          </p:txBody>
        </p:sp>
      </p:grpSp>
    </p:spTree>
    <p:extLst>
      <p:ext uri="{BB962C8B-B14F-4D97-AF65-F5344CB8AC3E}">
        <p14:creationId xmlns:p14="http://schemas.microsoft.com/office/powerpoint/2010/main" val="3256800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DAAD3-F40A-615B-27A7-FBAA5B93F109}"/>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480F4E2A-0D6D-04AD-34A5-95081EC69E3F}"/>
              </a:ext>
            </a:extLst>
          </p:cNvPr>
          <p:cNvSpPr txBox="1">
            <a:spLocks/>
          </p:cNvSpPr>
          <p:nvPr>
            <p:custDataLst>
              <p:tags r:id="rId1"/>
            </p:custDataLst>
          </p:nvPr>
        </p:nvSpPr>
        <p:spPr>
          <a:xfrm>
            <a:off x="386195" y="522276"/>
            <a:ext cx="11419609" cy="1325563"/>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Exemple d’un énoncé de projet </a:t>
            </a:r>
          </a:p>
          <a:p>
            <a:pPr algn="ctr"/>
            <a:r>
              <a:rPr lang="fr-CA"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 </a:t>
            </a:r>
            <a:r>
              <a:rPr lang="fr-CA" sz="3500" b="1" kern="100" dirty="0">
                <a:latin typeface="Calibri" panose="020F0502020204030204" pitchFamily="34" charset="0"/>
                <a:ea typeface="Calibri" panose="020F0502020204030204" pitchFamily="34" charset="0"/>
                <a:cs typeface="Times New Roman" panose="02020603050405020304" pitchFamily="18" charset="0"/>
              </a:rPr>
              <a:t>(à remettre à l’élève)</a:t>
            </a:r>
            <a:endParaRPr lang="fr-CA" sz="3500" kern="100" dirty="0">
              <a:latin typeface="Calibri" panose="020F0502020204030204" pitchFamily="34" charset="0"/>
              <a:ea typeface="Calibri" panose="020F0502020204030204" pitchFamily="34" charset="0"/>
              <a:cs typeface="Times New Roman" panose="02020603050405020304" pitchFamily="18" charset="0"/>
            </a:endParaRPr>
          </a:p>
          <a:p>
            <a:pPr algn="ctr"/>
            <a:endParaRPr lang="fr-CA"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sp>
        <p:nvSpPr>
          <p:cNvPr id="34" name="ZoneTexte 33">
            <a:extLst>
              <a:ext uri="{FF2B5EF4-FFF2-40B4-BE49-F238E27FC236}">
                <a16:creationId xmlns:a16="http://schemas.microsoft.com/office/drawing/2014/main" id="{026D7996-670D-0767-21A7-6F6C5D3BC911}"/>
              </a:ext>
            </a:extLst>
          </p:cNvPr>
          <p:cNvSpPr txBox="1"/>
          <p:nvPr>
            <p:custDataLst>
              <p:tags r:id="rId2"/>
            </p:custDataLst>
          </p:nvPr>
        </p:nvSpPr>
        <p:spPr>
          <a:xfrm>
            <a:off x="892773" y="1617544"/>
            <a:ext cx="10208741" cy="4558877"/>
          </a:xfrm>
          <a:prstGeom prst="rect">
            <a:avLst/>
          </a:prstGeom>
          <a:noFill/>
        </p:spPr>
        <p:txBody>
          <a:bodyPr wrap="square">
            <a:spAutoFit/>
          </a:bodyPr>
          <a:lstStyle/>
          <a:p>
            <a:pPr>
              <a:lnSpc>
                <a:spcPct val="107000"/>
              </a:lnSpc>
              <a:spcAft>
                <a:spcPts val="800"/>
              </a:spcAft>
              <a:buNone/>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Contexte professionnel</a:t>
            </a:r>
            <a:endParaRPr lang="fr-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Vous travaillez comme apprenti mécanicien dans un atelier de mécanique automobile. Un client se présente avec un véhicule dont un pneu perd de l’air. Il vous confie le mandat de réparer la crevaison afin que son véhicule soit sécuritaire et conforme aux normes en vigueur.</a:t>
            </a:r>
          </a:p>
          <a:p>
            <a:pPr>
              <a:lnSpc>
                <a:spcPct val="107000"/>
              </a:lnSpc>
              <a:spcAft>
                <a:spcPts val="800"/>
              </a:spcAft>
              <a:buNone/>
            </a:pPr>
            <a:r>
              <a:rPr lang="fr-CA" b="1" kern="100" dirty="0">
                <a:latin typeface="Calibri" panose="020F0502020204030204" pitchFamily="34" charset="0"/>
                <a:ea typeface="Calibri" panose="020F0502020204030204" pitchFamily="34" charset="0"/>
                <a:cs typeface="Times New Roman" panose="02020603050405020304" pitchFamily="18" charset="0"/>
              </a:rPr>
              <a:t>Le</a:t>
            </a: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 mandat</a:t>
            </a:r>
            <a:endParaRPr lang="fr-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À partir du véhicule qui vous est assigné, vous devez :</a:t>
            </a:r>
          </a:p>
          <a:p>
            <a:pPr marL="342900" lvl="0" indent="-342900">
              <a:lnSpc>
                <a:spcPct val="107000"/>
              </a:lnSpc>
              <a:spcAft>
                <a:spcPts val="800"/>
              </a:spcAft>
              <a:buSzPts val="1000"/>
              <a:buFont typeface="Symbol" panose="05050102010706020507" pitchFamily="18" charset="2"/>
              <a:buChar char=""/>
              <a:tabLst>
                <a:tab pos="457200" algn="l"/>
              </a:tabLs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Inspecter le pneu afin d’identifier la cause de la perte d’air</a:t>
            </a:r>
          </a:p>
          <a:p>
            <a:pPr marL="342900" lvl="0" indent="-342900">
              <a:lnSpc>
                <a:spcPct val="107000"/>
              </a:lnSpc>
              <a:spcAft>
                <a:spcPts val="800"/>
              </a:spcAft>
              <a:buSzPts val="1000"/>
              <a:buFont typeface="Symbol" panose="05050102010706020507" pitchFamily="18" charset="2"/>
              <a:buChar char=""/>
              <a:tabLst>
                <a:tab pos="457200" algn="l"/>
              </a:tabLs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Déterminer si la crevaison est réparable</a:t>
            </a:r>
          </a:p>
          <a:p>
            <a:pPr marL="342900" lvl="0" indent="-342900">
              <a:lnSpc>
                <a:spcPct val="107000"/>
              </a:lnSpc>
              <a:spcAft>
                <a:spcPts val="800"/>
              </a:spcAft>
              <a:buSzPts val="1000"/>
              <a:buFont typeface="Symbol" panose="05050102010706020507" pitchFamily="18" charset="2"/>
              <a:buChar char=""/>
              <a:tabLst>
                <a:tab pos="457200" algn="l"/>
              </a:tabLs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Déposer la roue en respectant les règles de sécurité</a:t>
            </a:r>
          </a:p>
          <a:p>
            <a:pPr marL="342900" lvl="0" indent="-342900">
              <a:lnSpc>
                <a:spcPct val="107000"/>
              </a:lnSpc>
              <a:spcAft>
                <a:spcPts val="800"/>
              </a:spcAft>
              <a:buSzPts val="1000"/>
              <a:buFont typeface="Symbol" panose="05050102010706020507" pitchFamily="18" charset="2"/>
              <a:buChar char=""/>
              <a:tabLst>
                <a:tab pos="457200" algn="l"/>
              </a:tabLs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Effectuer la réparation du pneu selon la méthode enseignée</a:t>
            </a:r>
          </a:p>
          <a:p>
            <a:pPr marL="342900" lvl="0" indent="-342900">
              <a:lnSpc>
                <a:spcPct val="107000"/>
              </a:lnSpc>
              <a:spcAft>
                <a:spcPts val="800"/>
              </a:spcAft>
              <a:buSzPts val="1000"/>
              <a:buFont typeface="Symbol" panose="05050102010706020507" pitchFamily="18" charset="2"/>
              <a:buChar char=""/>
              <a:tabLst>
                <a:tab pos="457200" algn="l"/>
              </a:tabLs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Vérifier l’étanchéité et la qualité de la réparation</a:t>
            </a:r>
          </a:p>
          <a:p>
            <a:pPr marL="342900" lvl="0" indent="-342900">
              <a:lnSpc>
                <a:spcPct val="107000"/>
              </a:lnSpc>
              <a:spcAft>
                <a:spcPts val="800"/>
              </a:spcAft>
              <a:buSzPts val="1000"/>
              <a:buFont typeface="Symbol" panose="05050102010706020507" pitchFamily="18" charset="2"/>
              <a:buChar char=""/>
              <a:tabLst>
                <a:tab pos="457200" algn="l"/>
              </a:tabLs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Reposer la roue et assurer un serrage conforme</a:t>
            </a:r>
          </a:p>
        </p:txBody>
      </p:sp>
      <p:pic>
        <p:nvPicPr>
          <p:cNvPr id="2" name="Image 1">
            <a:hlinkClick r:id="rId6" action="ppaction://hlinksldjump"/>
            <a:extLst>
              <a:ext uri="{FF2B5EF4-FFF2-40B4-BE49-F238E27FC236}">
                <a16:creationId xmlns:a16="http://schemas.microsoft.com/office/drawing/2014/main" id="{1262D3E8-E1A1-D8C8-98E9-0561C01192BF}"/>
              </a:ext>
            </a:extLst>
          </p:cNvPr>
          <p:cNvPicPr>
            <a:picLocks noChangeAspect="1"/>
          </p:cNvPicPr>
          <p:nvPr>
            <p:custDataLst>
              <p:tags r:id="rId3"/>
            </p:custDataLst>
          </p:nvPr>
        </p:nvPicPr>
        <p:blipFill>
          <a:blip r:embed="rId7"/>
          <a:stretch>
            <a:fillRect/>
          </a:stretch>
        </p:blipFill>
        <p:spPr>
          <a:xfrm>
            <a:off x="10563418" y="5499743"/>
            <a:ext cx="1388628" cy="1206283"/>
          </a:xfrm>
          <a:prstGeom prst="rect">
            <a:avLst/>
          </a:prstGeom>
        </p:spPr>
      </p:pic>
    </p:spTree>
    <p:extLst>
      <p:ext uri="{BB962C8B-B14F-4D97-AF65-F5344CB8AC3E}">
        <p14:creationId xmlns:p14="http://schemas.microsoft.com/office/powerpoint/2010/main" val="1757114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C0DA8-A025-A12A-C83E-1D24DC5B64EA}"/>
            </a:ext>
          </a:extLst>
        </p:cNvPr>
        <p:cNvGrpSpPr/>
        <p:nvPr/>
      </p:nvGrpSpPr>
      <p:grpSpPr>
        <a:xfrm>
          <a:off x="0" y="0"/>
          <a:ext cx="0" cy="0"/>
          <a:chOff x="0" y="0"/>
          <a:chExt cx="0" cy="0"/>
        </a:xfrm>
      </p:grpSpPr>
      <p:sp>
        <p:nvSpPr>
          <p:cNvPr id="7" name="ZoneTexte 6">
            <a:extLst>
              <a:ext uri="{FF2B5EF4-FFF2-40B4-BE49-F238E27FC236}">
                <a16:creationId xmlns:a16="http://schemas.microsoft.com/office/drawing/2014/main" id="{A4029304-F901-57AB-0BF7-94A0CABC1B73}"/>
              </a:ext>
            </a:extLst>
          </p:cNvPr>
          <p:cNvSpPr txBox="1"/>
          <p:nvPr>
            <p:custDataLst>
              <p:tags r:id="rId1"/>
            </p:custDataLst>
          </p:nvPr>
        </p:nvSpPr>
        <p:spPr>
          <a:xfrm>
            <a:off x="1668162" y="1037968"/>
            <a:ext cx="8674443" cy="4057329"/>
          </a:xfrm>
          <a:prstGeom prst="rect">
            <a:avLst/>
          </a:prstGeom>
          <a:noFill/>
        </p:spPr>
        <p:txBody>
          <a:bodyPr wrap="square">
            <a:spAutoFit/>
          </a:bodyPr>
          <a:lstStyle/>
          <a:p>
            <a:pPr>
              <a:lnSpc>
                <a:spcPct val="107000"/>
              </a:lnSpc>
              <a:spcAft>
                <a:spcPts val="800"/>
              </a:spcAft>
              <a:buNone/>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Résultat attendu</a:t>
            </a:r>
            <a:endParaRPr lang="fr-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À la fin du projet, le pneu doit être réparé de façon sécuritaire, durable et conforme aux normes professionnelles. Votre intervention doit démontrer votre capacité à travailler de manière rigoureuse, sécuritaire et autonome, comme le ferait un mécanicien en milieu de travail.</a:t>
            </a:r>
          </a:p>
          <a:p>
            <a:pPr>
              <a:lnSpc>
                <a:spcPct val="107000"/>
              </a:lnSpc>
              <a:spcAft>
                <a:spcPts val="800"/>
              </a:spcAft>
              <a:buNone/>
            </a:pPr>
            <a:r>
              <a:rPr lang="fr-CA" sz="1800" b="1" kern="100" dirty="0">
                <a:effectLst/>
                <a:latin typeface="Calibri" panose="020F0502020204030204" pitchFamily="34" charset="0"/>
                <a:ea typeface="Calibri" panose="020F0502020204030204" pitchFamily="34" charset="0"/>
                <a:cs typeface="Times New Roman" panose="02020603050405020304" pitchFamily="18" charset="0"/>
              </a:rPr>
              <a:t>Critères d’évaluation</a:t>
            </a:r>
            <a:endParaRPr lang="fr-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Votre travail sera évalué en fonction :</a:t>
            </a:r>
          </a:p>
          <a:p>
            <a:pPr marL="342900" lvl="0" indent="-342900">
              <a:lnSpc>
                <a:spcPct val="107000"/>
              </a:lnSpc>
              <a:spcAft>
                <a:spcPts val="800"/>
              </a:spcAft>
              <a:buSzPts val="1000"/>
              <a:buFont typeface="Symbol" panose="05050102010706020507" pitchFamily="18" charset="2"/>
              <a:buChar char=""/>
              <a:tabLst>
                <a:tab pos="457200" algn="l"/>
              </a:tabLs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Du respect des procédures et des normes de sécurité</a:t>
            </a:r>
          </a:p>
          <a:p>
            <a:pPr marL="342900" lvl="0" indent="-342900">
              <a:lnSpc>
                <a:spcPct val="107000"/>
              </a:lnSpc>
              <a:spcAft>
                <a:spcPts val="800"/>
              </a:spcAft>
              <a:buSzPts val="1000"/>
              <a:buFont typeface="Symbol" panose="05050102010706020507" pitchFamily="18" charset="2"/>
              <a:buChar char=""/>
              <a:tabLst>
                <a:tab pos="457200" algn="l"/>
              </a:tabLs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De l’utilisation adéquate des outils</a:t>
            </a:r>
          </a:p>
          <a:p>
            <a:pPr marL="342900" lvl="0" indent="-342900">
              <a:lnSpc>
                <a:spcPct val="107000"/>
              </a:lnSpc>
              <a:spcAft>
                <a:spcPts val="800"/>
              </a:spcAft>
              <a:buSzPts val="1000"/>
              <a:buFont typeface="Symbol" panose="05050102010706020507" pitchFamily="18" charset="2"/>
              <a:buChar char=""/>
              <a:tabLst>
                <a:tab pos="457200" algn="l"/>
              </a:tabLs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De la qualité de la réparation</a:t>
            </a:r>
          </a:p>
          <a:p>
            <a:pPr marL="342900" lvl="0" indent="-342900">
              <a:lnSpc>
                <a:spcPct val="107000"/>
              </a:lnSpc>
              <a:spcAft>
                <a:spcPts val="800"/>
              </a:spcAft>
              <a:buSzPts val="1000"/>
              <a:buFont typeface="Symbol" panose="05050102010706020507" pitchFamily="18" charset="2"/>
              <a:buChar char=""/>
              <a:tabLst>
                <a:tab pos="457200" algn="l"/>
              </a:tabLst>
            </a:pPr>
            <a:r>
              <a:rPr lang="fr-CA" sz="1800" kern="100" dirty="0">
                <a:effectLst/>
                <a:latin typeface="Calibri" panose="020F0502020204030204" pitchFamily="34" charset="0"/>
                <a:ea typeface="Calibri" panose="020F0502020204030204" pitchFamily="34" charset="0"/>
                <a:cs typeface="Times New Roman" panose="02020603050405020304" pitchFamily="18" charset="0"/>
              </a:rPr>
              <a:t>De votre comportement professionnel en atelier</a:t>
            </a:r>
          </a:p>
        </p:txBody>
      </p:sp>
      <p:pic>
        <p:nvPicPr>
          <p:cNvPr id="2" name="Image 1">
            <a:hlinkClick r:id="rId4" action="ppaction://hlinksldjump"/>
            <a:extLst>
              <a:ext uri="{FF2B5EF4-FFF2-40B4-BE49-F238E27FC236}">
                <a16:creationId xmlns:a16="http://schemas.microsoft.com/office/drawing/2014/main" id="{9C2DC2E8-F296-767C-6D55-857BE63810E1}"/>
              </a:ext>
            </a:extLst>
          </p:cNvPr>
          <p:cNvPicPr>
            <a:picLocks noChangeAspect="1"/>
          </p:cNvPicPr>
          <p:nvPr>
            <p:custDataLst>
              <p:tags r:id="rId2"/>
            </p:custDataLst>
          </p:nvPr>
        </p:nvPicPr>
        <p:blipFill>
          <a:blip r:embed="rId5"/>
          <a:stretch>
            <a:fillRect/>
          </a:stretch>
        </p:blipFill>
        <p:spPr>
          <a:xfrm>
            <a:off x="10563418" y="5499743"/>
            <a:ext cx="1388628" cy="1206283"/>
          </a:xfrm>
          <a:prstGeom prst="rect">
            <a:avLst/>
          </a:prstGeom>
        </p:spPr>
      </p:pic>
    </p:spTree>
    <p:extLst>
      <p:ext uri="{BB962C8B-B14F-4D97-AF65-F5344CB8AC3E}">
        <p14:creationId xmlns:p14="http://schemas.microsoft.com/office/powerpoint/2010/main" val="2864401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F0CA50-DB81-4A07-53F5-2D37EAA58230}"/>
              </a:ext>
            </a:extLst>
          </p:cNvPr>
          <p:cNvSpPr>
            <a:spLocks noGrp="1"/>
          </p:cNvSpPr>
          <p:nvPr>
            <p:ph type="title"/>
            <p:custDataLst>
              <p:tags r:id="rId1"/>
            </p:custDataLst>
          </p:nvPr>
        </p:nvSpPr>
        <p:spPr>
          <a:xfrm>
            <a:off x="655492" y="333643"/>
            <a:ext cx="10548802" cy="1305543"/>
          </a:xfrm>
        </p:spPr>
        <p:txBody>
          <a:bodyPr>
            <a:normAutofit fontScale="90000"/>
          </a:bodyPr>
          <a:lstStyle/>
          <a:p>
            <a:pPr algn="ctr"/>
            <a:r>
              <a:rPr lang="fr-FR" sz="6000"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38100" dist="19050" dir="2700000" algn="tl" rotWithShape="0">
                    <a:schemeClr val="dk1">
                      <a:alpha val="40000"/>
                    </a:schemeClr>
                  </a:outerShdw>
                </a:effectLst>
                <a:latin typeface="Britannic Bold" panose="020B0903060703020204" pitchFamily="34" charset="0"/>
                <a:ea typeface="+mn-ea"/>
                <a:cs typeface="+mn-cs"/>
              </a:rPr>
              <a:t> On vous propose de le vivre en </a:t>
            </a:r>
            <a:br>
              <a:rPr lang="fr-FR" sz="600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38100" dist="19050" dir="2700000" algn="tl" rotWithShape="0">
                    <a:schemeClr val="dk1">
                      <a:alpha val="40000"/>
                    </a:schemeClr>
                  </a:outerShdw>
                </a:effectLst>
                <a:latin typeface="Britannic Bold" panose="020B0903060703020204" pitchFamily="34" charset="0"/>
                <a:ea typeface="+mn-ea"/>
                <a:cs typeface="+mn-cs"/>
              </a:rPr>
            </a:br>
            <a:r>
              <a:rPr lang="fr-FR" sz="600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38100" dist="19050" dir="2700000" algn="tl" rotWithShape="0">
                    <a:schemeClr val="dk1">
                      <a:alpha val="40000"/>
                    </a:schemeClr>
                  </a:outerShdw>
                </a:effectLst>
                <a:latin typeface="Britannic Bold" panose="020B0903060703020204" pitchFamily="34" charset="0"/>
                <a:ea typeface="+mn-ea"/>
                <a:cs typeface="+mn-cs"/>
              </a:rPr>
              <a:t>2 </a:t>
            </a:r>
            <a:r>
              <a:rPr lang="fr-FR" sz="6000"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38100" dist="19050" dir="2700000" algn="tl" rotWithShape="0">
                    <a:schemeClr val="dk1">
                      <a:alpha val="40000"/>
                    </a:schemeClr>
                  </a:outerShdw>
                </a:effectLst>
                <a:latin typeface="Britannic Bold" panose="020B0903060703020204" pitchFamily="34" charset="0"/>
                <a:ea typeface="+mn-ea"/>
                <a:cs typeface="+mn-cs"/>
              </a:rPr>
              <a:t>temps</a:t>
            </a:r>
            <a:endParaRPr lang="fr-CA" sz="8000"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38100" dist="19050" dir="2700000" algn="tl" rotWithShape="0">
                  <a:schemeClr val="dk1">
                    <a:alpha val="40000"/>
                  </a:schemeClr>
                </a:outerShdw>
              </a:effectLst>
              <a:latin typeface="Britannic Bold" panose="020B0903060703020204" pitchFamily="34" charset="0"/>
              <a:ea typeface="+mn-ea"/>
              <a:cs typeface="+mn-cs"/>
            </a:endParaRPr>
          </a:p>
        </p:txBody>
      </p:sp>
      <p:sp>
        <p:nvSpPr>
          <p:cNvPr id="3" name="Espace réservé du contenu 2">
            <a:extLst>
              <a:ext uri="{FF2B5EF4-FFF2-40B4-BE49-F238E27FC236}">
                <a16:creationId xmlns:a16="http://schemas.microsoft.com/office/drawing/2014/main" id="{895065BD-C169-3164-016A-22AC07844206}"/>
              </a:ext>
            </a:extLst>
          </p:cNvPr>
          <p:cNvSpPr>
            <a:spLocks noGrp="1"/>
          </p:cNvSpPr>
          <p:nvPr>
            <p:ph idx="1"/>
            <p:custDataLst>
              <p:tags r:id="rId2"/>
            </p:custDataLst>
          </p:nvPr>
        </p:nvSpPr>
        <p:spPr>
          <a:xfrm>
            <a:off x="473425" y="2512042"/>
            <a:ext cx="10760575" cy="2986716"/>
          </a:xfrm>
        </p:spPr>
        <p:txBody>
          <a:bodyPr>
            <a:normAutofit/>
          </a:bodyPr>
          <a:lstStyle/>
          <a:p>
            <a:pPr marL="457200" lvl="1" indent="0">
              <a:buNone/>
            </a:pPr>
            <a:r>
              <a:rPr lang="fr-FR" sz="3600" dirty="0"/>
              <a:t>Premier temps :</a:t>
            </a:r>
          </a:p>
          <a:p>
            <a:pPr lvl="1"/>
            <a:r>
              <a:rPr lang="fr-CA" sz="2800" dirty="0"/>
              <a:t>Vivre une situation d’apprentissage par projet comme un élève</a:t>
            </a:r>
            <a:endParaRPr lang="fr-FR" sz="2800" dirty="0"/>
          </a:p>
          <a:p>
            <a:pPr lvl="1"/>
            <a:endParaRPr lang="fr-FR" dirty="0"/>
          </a:p>
          <a:p>
            <a:pPr marL="457200" lvl="1" indent="0">
              <a:buNone/>
            </a:pPr>
            <a:r>
              <a:rPr lang="fr-FR" sz="3600" dirty="0"/>
              <a:t>Deuxième temps :</a:t>
            </a:r>
          </a:p>
          <a:p>
            <a:pPr lvl="1"/>
            <a:r>
              <a:rPr lang="fr-FR" sz="2800" dirty="0"/>
              <a:t>Constater les bienfaits</a:t>
            </a:r>
          </a:p>
          <a:p>
            <a:pPr marL="457200" lvl="1"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CA" dirty="0"/>
          </a:p>
          <a:p>
            <a:pPr marL="457200" lvl="1" indent="0">
              <a:buNone/>
            </a:pPr>
            <a:endParaRPr lang="fr-CA" dirty="0"/>
          </a:p>
        </p:txBody>
      </p:sp>
      <p:pic>
        <p:nvPicPr>
          <p:cNvPr id="4" name="Image 3">
            <a:hlinkClick r:id="rId6" action="ppaction://hlinksldjump"/>
            <a:extLst>
              <a:ext uri="{FF2B5EF4-FFF2-40B4-BE49-F238E27FC236}">
                <a16:creationId xmlns:a16="http://schemas.microsoft.com/office/drawing/2014/main" id="{25A83E28-DED6-5AE0-28DE-0CE7AB84A6D3}"/>
              </a:ext>
            </a:extLst>
          </p:cNvPr>
          <p:cNvPicPr>
            <a:picLocks noChangeAspect="1"/>
          </p:cNvPicPr>
          <p:nvPr>
            <p:custDataLst>
              <p:tags r:id="rId3"/>
            </p:custDataLst>
          </p:nvPr>
        </p:nvPicPr>
        <p:blipFill>
          <a:blip r:embed="rId7"/>
          <a:stretch>
            <a:fillRect/>
          </a:stretch>
        </p:blipFill>
        <p:spPr>
          <a:xfrm>
            <a:off x="10329947" y="5498758"/>
            <a:ext cx="1388628" cy="1206283"/>
          </a:xfrm>
          <a:prstGeom prst="rect">
            <a:avLst/>
          </a:prstGeom>
        </p:spPr>
      </p:pic>
    </p:spTree>
    <p:extLst>
      <p:ext uri="{BB962C8B-B14F-4D97-AF65-F5344CB8AC3E}">
        <p14:creationId xmlns:p14="http://schemas.microsoft.com/office/powerpoint/2010/main" val="9769725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C1C4C-56D6-8284-114F-35C6A87D8B8E}"/>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E123E506-071C-5304-35F7-5909263BB5EA}"/>
              </a:ext>
            </a:extLst>
          </p:cNvPr>
          <p:cNvSpPr txBox="1">
            <a:spLocks/>
          </p:cNvSpPr>
          <p:nvPr>
            <p:custDataLst>
              <p:tags r:id="rId1"/>
            </p:custDataLst>
          </p:nvPr>
        </p:nvSpPr>
        <p:spPr>
          <a:xfrm>
            <a:off x="492211" y="500062"/>
            <a:ext cx="1141960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a:t>
            </a:r>
            <a:endParaRPr lang="fr-CA"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pic>
        <p:nvPicPr>
          <p:cNvPr id="5" name="Image 4">
            <a:extLst>
              <a:ext uri="{FF2B5EF4-FFF2-40B4-BE49-F238E27FC236}">
                <a16:creationId xmlns:a16="http://schemas.microsoft.com/office/drawing/2014/main" id="{B1807F0C-28F3-00B5-FF7B-97D6A15D915A}"/>
              </a:ext>
            </a:extLst>
          </p:cNvPr>
          <p:cNvPicPr>
            <a:picLocks noChangeAspect="1"/>
          </p:cNvPicPr>
          <p:nvPr>
            <p:custDataLst>
              <p:tags r:id="rId2"/>
            </p:custDataLst>
          </p:nvPr>
        </p:nvPicPr>
        <p:blipFill>
          <a:blip r:embed="rId5">
            <a:extLst>
              <a:ext uri="{28A0092B-C50C-407E-A947-70E740481C1C}">
                <a14:useLocalDpi xmlns:a14="http://schemas.microsoft.com/office/drawing/2010/main" val="0"/>
              </a:ext>
            </a:extLst>
          </a:blip>
          <a:stretch>
            <a:fillRect/>
          </a:stretch>
        </p:blipFill>
        <p:spPr>
          <a:xfrm>
            <a:off x="5187765" y="562407"/>
            <a:ext cx="5723452" cy="5723452"/>
          </a:xfrm>
          <a:prstGeom prst="rect">
            <a:avLst/>
          </a:prstGeom>
        </p:spPr>
      </p:pic>
    </p:spTree>
    <p:extLst>
      <p:ext uri="{BB962C8B-B14F-4D97-AF65-F5344CB8AC3E}">
        <p14:creationId xmlns:p14="http://schemas.microsoft.com/office/powerpoint/2010/main" val="683747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54C32C6-92C6-6D8B-C5AC-5CFBAB8289D3}"/>
              </a:ext>
            </a:extLst>
          </p:cNvPr>
          <p:cNvSpPr>
            <a:spLocks noGrp="1"/>
          </p:cNvSpPr>
          <p:nvPr>
            <p:ph idx="1"/>
            <p:custDataLst>
              <p:tags r:id="rId1"/>
            </p:custDataLst>
          </p:nvPr>
        </p:nvSpPr>
        <p:spPr>
          <a:xfrm>
            <a:off x="719779" y="1236151"/>
            <a:ext cx="10752439" cy="5044732"/>
          </a:xfrm>
        </p:spPr>
        <p:txBody>
          <a:bodyPr>
            <a:normAutofit/>
          </a:bodyPr>
          <a:lstStyle/>
          <a:p>
            <a:pPr marL="0" indent="0" algn="ctr">
              <a:buNone/>
            </a:pPr>
            <a:r>
              <a:rPr lang="fr-CA" sz="3200" dirty="0"/>
              <a:t>La FP forme à un métier</a:t>
            </a:r>
          </a:p>
          <a:p>
            <a:pPr marL="0" indent="0" algn="ctr">
              <a:buNone/>
            </a:pPr>
            <a:endParaRPr lang="fr-CA" sz="1000" dirty="0"/>
          </a:p>
          <a:p>
            <a:pPr marL="0" indent="0">
              <a:buNone/>
            </a:pPr>
            <a:r>
              <a:rPr lang="fr-CA" dirty="0"/>
              <a:t>On vise la capacité d’agir efficacement en situation réelle de travail, parce que:</a:t>
            </a:r>
          </a:p>
          <a:p>
            <a:pPr lvl="1"/>
            <a:r>
              <a:rPr lang="fr-CA" dirty="0"/>
              <a:t>Le travail réel n’est jamais découpé en chapitres</a:t>
            </a:r>
          </a:p>
          <a:p>
            <a:pPr marL="0" indent="0">
              <a:buNone/>
            </a:pPr>
            <a:endParaRPr lang="fr-CA" sz="1000" dirty="0"/>
          </a:p>
          <a:p>
            <a:pPr marL="0" indent="0">
              <a:buNone/>
            </a:pPr>
            <a:r>
              <a:rPr lang="fr-CA" dirty="0"/>
              <a:t>L’apprentissage par projet reproduit la logique du travail selon :</a:t>
            </a:r>
          </a:p>
          <a:p>
            <a:pPr lvl="1"/>
            <a:r>
              <a:rPr lang="fr-CA" dirty="0"/>
              <a:t>Une situation</a:t>
            </a:r>
          </a:p>
          <a:p>
            <a:pPr lvl="1"/>
            <a:r>
              <a:rPr lang="fr-CA" dirty="0"/>
              <a:t>Un mandat</a:t>
            </a:r>
          </a:p>
          <a:p>
            <a:pPr lvl="1"/>
            <a:r>
              <a:rPr lang="fr-CA" dirty="0"/>
              <a:t>Des contraintes</a:t>
            </a:r>
          </a:p>
          <a:p>
            <a:pPr lvl="1"/>
            <a:r>
              <a:rPr lang="fr-CA" dirty="0"/>
              <a:t>Des décisions à prendre</a:t>
            </a:r>
          </a:p>
          <a:p>
            <a:pPr lvl="1"/>
            <a:endParaRPr lang="fr-CA" dirty="0"/>
          </a:p>
          <a:p>
            <a:pPr lvl="1"/>
            <a:endParaRPr lang="fr-CA" dirty="0"/>
          </a:p>
          <a:p>
            <a:pPr lvl="1"/>
            <a:endParaRPr lang="fr-CA" dirty="0"/>
          </a:p>
          <a:p>
            <a:pPr lvl="1"/>
            <a:endParaRPr lang="fr-CA" dirty="0"/>
          </a:p>
          <a:p>
            <a:pPr lvl="1"/>
            <a:endParaRPr lang="fr-CA" dirty="0"/>
          </a:p>
          <a:p>
            <a:pPr marL="0" indent="0">
              <a:buNone/>
            </a:pPr>
            <a:endParaRPr lang="fr-CA" dirty="0"/>
          </a:p>
          <a:p>
            <a:endParaRPr lang="fr-CA" dirty="0"/>
          </a:p>
        </p:txBody>
      </p:sp>
      <p:sp>
        <p:nvSpPr>
          <p:cNvPr id="4" name="Titre 1">
            <a:extLst>
              <a:ext uri="{FF2B5EF4-FFF2-40B4-BE49-F238E27FC236}">
                <a16:creationId xmlns:a16="http://schemas.microsoft.com/office/drawing/2014/main" id="{25823FDA-A92A-2B07-EAC1-D13449D75FB6}"/>
              </a:ext>
            </a:extLst>
          </p:cNvPr>
          <p:cNvSpPr txBox="1">
            <a:spLocks/>
          </p:cNvSpPr>
          <p:nvPr>
            <p:custDataLst>
              <p:tags r:id="rId2"/>
            </p:custDataLst>
          </p:nvPr>
        </p:nvSpPr>
        <p:spPr>
          <a:xfrm>
            <a:off x="386195" y="18255"/>
            <a:ext cx="1141960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Pourquoi utiliser l’APP</a:t>
            </a:r>
            <a:endParaRPr lang="fr-CA"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pic>
        <p:nvPicPr>
          <p:cNvPr id="2" name="Image 1">
            <a:hlinkClick r:id="rId5" action="ppaction://hlinksldjump"/>
            <a:extLst>
              <a:ext uri="{FF2B5EF4-FFF2-40B4-BE49-F238E27FC236}">
                <a16:creationId xmlns:a16="http://schemas.microsoft.com/office/drawing/2014/main" id="{808EACD1-8901-3226-C06F-61A03FC4E700}"/>
              </a:ext>
            </a:extLst>
          </p:cNvPr>
          <p:cNvPicPr>
            <a:picLocks noChangeAspect="1"/>
          </p:cNvPicPr>
          <p:nvPr>
            <p:custDataLst>
              <p:tags r:id="rId3"/>
            </p:custDataLst>
          </p:nvPr>
        </p:nvPicPr>
        <p:blipFill>
          <a:blip r:embed="rId6"/>
          <a:stretch>
            <a:fillRect/>
          </a:stretch>
        </p:blipFill>
        <p:spPr>
          <a:xfrm>
            <a:off x="10563418" y="5499743"/>
            <a:ext cx="1388628" cy="1206283"/>
          </a:xfrm>
          <a:prstGeom prst="rect">
            <a:avLst/>
          </a:prstGeom>
        </p:spPr>
      </p:pic>
    </p:spTree>
    <p:extLst>
      <p:ext uri="{BB962C8B-B14F-4D97-AF65-F5344CB8AC3E}">
        <p14:creationId xmlns:p14="http://schemas.microsoft.com/office/powerpoint/2010/main" val="2623238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6CD7DF9-9FCE-08C5-3C9E-785BE5B739F6}"/>
              </a:ext>
            </a:extLst>
          </p:cNvPr>
          <p:cNvSpPr>
            <a:spLocks noGrp="1"/>
          </p:cNvSpPr>
          <p:nvPr>
            <p:ph idx="1"/>
            <p:custDataLst>
              <p:tags r:id="rId1"/>
            </p:custDataLst>
          </p:nvPr>
        </p:nvSpPr>
        <p:spPr>
          <a:xfrm>
            <a:off x="836467" y="2220625"/>
            <a:ext cx="10515600" cy="4034848"/>
          </a:xfrm>
        </p:spPr>
        <p:txBody>
          <a:bodyPr>
            <a:normAutofit/>
          </a:bodyPr>
          <a:lstStyle/>
          <a:p>
            <a:r>
              <a:rPr lang="fr-CA" dirty="0"/>
              <a:t>Lien direct avec l’approche par compétences (APC)</a:t>
            </a:r>
          </a:p>
          <a:p>
            <a:r>
              <a:rPr lang="fr-CA" dirty="0"/>
              <a:t>Une compétence ne se développe pas par addition de contenus, elle se développe par l’action en contexte</a:t>
            </a:r>
          </a:p>
          <a:p>
            <a:pPr lvl="0"/>
            <a:r>
              <a:rPr lang="fr-CA" dirty="0"/>
              <a:t>Permet de développer la compétence par l’action, pas seulement en théorie</a:t>
            </a:r>
          </a:p>
          <a:p>
            <a:r>
              <a:rPr lang="fr-CA" dirty="0"/>
              <a:t>Le projet devient la situation d’intégration naturelle de la compétence</a:t>
            </a:r>
          </a:p>
        </p:txBody>
      </p:sp>
      <p:sp>
        <p:nvSpPr>
          <p:cNvPr id="4" name="Titre 1">
            <a:extLst>
              <a:ext uri="{FF2B5EF4-FFF2-40B4-BE49-F238E27FC236}">
                <a16:creationId xmlns:a16="http://schemas.microsoft.com/office/drawing/2014/main" id="{9637D91C-6406-D30B-3591-3E57388BFD99}"/>
              </a:ext>
            </a:extLst>
          </p:cNvPr>
          <p:cNvSpPr txBox="1">
            <a:spLocks/>
          </p:cNvSpPr>
          <p:nvPr>
            <p:custDataLst>
              <p:tags r:id="rId2"/>
            </p:custDataLst>
          </p:nvPr>
        </p:nvSpPr>
        <p:spPr>
          <a:xfrm>
            <a:off x="384463" y="390277"/>
            <a:ext cx="1141960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Quelques bienfaits et avantages</a:t>
            </a:r>
            <a:endParaRPr lang="fr-CA"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spTree>
    <p:extLst>
      <p:ext uri="{BB962C8B-B14F-4D97-AF65-F5344CB8AC3E}">
        <p14:creationId xmlns:p14="http://schemas.microsoft.com/office/powerpoint/2010/main" val="36059972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E0836CE-A357-4E20-122A-BEB7DAB1886B}"/>
              </a:ext>
            </a:extLst>
          </p:cNvPr>
          <p:cNvSpPr>
            <a:spLocks noGrp="1"/>
          </p:cNvSpPr>
          <p:nvPr>
            <p:ph idx="1"/>
            <p:custDataLst>
              <p:tags r:id="rId1"/>
            </p:custDataLst>
          </p:nvPr>
        </p:nvSpPr>
        <p:spPr>
          <a:xfrm>
            <a:off x="228600" y="1788555"/>
            <a:ext cx="11866418" cy="4704320"/>
          </a:xfrm>
        </p:spPr>
        <p:txBody>
          <a:bodyPr>
            <a:normAutofit lnSpcReduction="10000"/>
          </a:bodyPr>
          <a:lstStyle/>
          <a:p>
            <a:pPr lvl="0"/>
            <a:r>
              <a:rPr lang="fr-CA" dirty="0"/>
              <a:t>Le projet crée un besoin et un désir d’apprendre</a:t>
            </a:r>
          </a:p>
          <a:p>
            <a:pPr lvl="0"/>
            <a:r>
              <a:rPr lang="fr-CA" dirty="0"/>
              <a:t>Les contenus sont appris au moment où ils sont utiles</a:t>
            </a:r>
          </a:p>
          <a:p>
            <a:pPr lvl="0"/>
            <a:r>
              <a:rPr lang="fr-CA" dirty="0"/>
              <a:t>Les apprentissages sont plus durables et transférables</a:t>
            </a:r>
          </a:p>
          <a:p>
            <a:pPr lvl="0"/>
            <a:r>
              <a:rPr lang="fr-CA" dirty="0"/>
              <a:t>Le projet donne du sens immédiat</a:t>
            </a:r>
          </a:p>
          <a:p>
            <a:r>
              <a:rPr lang="fr-CA" dirty="0"/>
              <a:t>L’élève se reconnaît dans la situation, il se voit déjà comme futur travailleur </a:t>
            </a:r>
          </a:p>
          <a:p>
            <a:pPr lvl="0"/>
            <a:r>
              <a:rPr lang="fr-CA" dirty="0"/>
              <a:t>L’élève apprend parce qu’il en a besoin, pas parce qu’on lui dit que c’est important</a:t>
            </a:r>
          </a:p>
          <a:p>
            <a:pPr marL="0" lvl="0" indent="0">
              <a:buNone/>
            </a:pPr>
            <a:endParaRPr lang="fr-CA" dirty="0"/>
          </a:p>
          <a:p>
            <a:pPr marL="0" indent="0">
              <a:buNone/>
            </a:pPr>
            <a:r>
              <a:rPr lang="fr-CA" dirty="0"/>
              <a:t>Très important en FP, où certains élèves ont</a:t>
            </a:r>
          </a:p>
          <a:p>
            <a:pPr marL="0" indent="0">
              <a:buNone/>
            </a:pPr>
            <a:r>
              <a:rPr lang="fr-CA" dirty="0"/>
              <a:t> un rapport difficile à l’école.</a:t>
            </a:r>
          </a:p>
          <a:p>
            <a:pPr marL="0" indent="0">
              <a:buNone/>
            </a:pPr>
            <a:endParaRPr lang="fr-CA" dirty="0"/>
          </a:p>
          <a:p>
            <a:endParaRPr lang="fr-CA" dirty="0"/>
          </a:p>
        </p:txBody>
      </p:sp>
      <p:sp>
        <p:nvSpPr>
          <p:cNvPr id="4" name="Titre 1">
            <a:extLst>
              <a:ext uri="{FF2B5EF4-FFF2-40B4-BE49-F238E27FC236}">
                <a16:creationId xmlns:a16="http://schemas.microsoft.com/office/drawing/2014/main" id="{838E0CC6-C24E-7038-585B-D19E5D099C11}"/>
              </a:ext>
            </a:extLst>
          </p:cNvPr>
          <p:cNvSpPr txBox="1">
            <a:spLocks/>
          </p:cNvSpPr>
          <p:nvPr>
            <p:custDataLst>
              <p:tags r:id="rId2"/>
            </p:custDataLst>
          </p:nvPr>
        </p:nvSpPr>
        <p:spPr>
          <a:xfrm>
            <a:off x="386194" y="255195"/>
            <a:ext cx="11419609"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Aide à la motivation = diminution de la gestion de classe</a:t>
            </a:r>
            <a:endParaRPr lang="fr-CA"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pic>
        <p:nvPicPr>
          <p:cNvPr id="8" name="Image 7">
            <a:extLst>
              <a:ext uri="{FF2B5EF4-FFF2-40B4-BE49-F238E27FC236}">
                <a16:creationId xmlns:a16="http://schemas.microsoft.com/office/drawing/2014/main" id="{0A4EF3E3-7524-5CCF-0733-3C45E55EED4B}"/>
              </a:ext>
            </a:extLst>
          </p:cNvPr>
          <p:cNvPicPr>
            <a:picLocks noChangeAspect="1"/>
          </p:cNvPicPr>
          <p:nvPr>
            <p:custDataLst>
              <p:tags r:id="rId3"/>
            </p:custDataLst>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085110" y="4398306"/>
            <a:ext cx="1101437" cy="1101437"/>
          </a:xfrm>
          <a:prstGeom prst="rect">
            <a:avLst/>
          </a:prstGeom>
        </p:spPr>
      </p:pic>
    </p:spTree>
    <p:extLst>
      <p:ext uri="{BB962C8B-B14F-4D97-AF65-F5344CB8AC3E}">
        <p14:creationId xmlns:p14="http://schemas.microsoft.com/office/powerpoint/2010/main" val="23591815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6585211-FFD3-26BB-353B-BDBADA3B5E0A}"/>
              </a:ext>
            </a:extLst>
          </p:cNvPr>
          <p:cNvSpPr>
            <a:spLocks noGrp="1"/>
          </p:cNvSpPr>
          <p:nvPr>
            <p:ph idx="1"/>
            <p:custDataLst>
              <p:tags r:id="rId1"/>
            </p:custDataLst>
          </p:nvPr>
        </p:nvSpPr>
        <p:spPr>
          <a:xfrm>
            <a:off x="301336" y="1358033"/>
            <a:ext cx="11504468" cy="5188239"/>
          </a:xfrm>
        </p:spPr>
        <p:txBody>
          <a:bodyPr>
            <a:normAutofit/>
          </a:bodyPr>
          <a:lstStyle/>
          <a:p>
            <a:r>
              <a:rPr lang="fr-CA" dirty="0"/>
              <a:t>En FP, on n’enseigne pas pour que l’élève sache,</a:t>
            </a:r>
            <a:br>
              <a:rPr lang="fr-CA" dirty="0"/>
            </a:br>
            <a:r>
              <a:rPr lang="fr-CA" dirty="0"/>
              <a:t>on enseigne pour qu’il soit capable d’agir en situation de travail.</a:t>
            </a:r>
          </a:p>
          <a:p>
            <a:r>
              <a:rPr lang="fr-CA" dirty="0"/>
              <a:t>Passer à l’apprentissage par projet ne veut pas dire renier ce que vous faites très bien,</a:t>
            </a:r>
            <a:br>
              <a:rPr lang="fr-CA" dirty="0"/>
            </a:br>
            <a:r>
              <a:rPr lang="fr-CA" dirty="0"/>
              <a:t>ça veut dire organiser votre enseignement autrement pour mieux développer les compétences.</a:t>
            </a:r>
          </a:p>
          <a:p>
            <a:r>
              <a:rPr lang="fr-CA" dirty="0"/>
              <a:t>Former par projets, c’est former comme le travail réel fonctionne.</a:t>
            </a:r>
          </a:p>
          <a:p>
            <a:pPr marL="0" indent="0">
              <a:buNone/>
            </a:pPr>
            <a:br>
              <a:rPr lang="fr-CA" dirty="0"/>
            </a:br>
            <a:r>
              <a:rPr lang="fr-CA" sz="3200" b="1" dirty="0"/>
              <a:t>En formation professionnelle, c’est exactement ce qu’on vise</a:t>
            </a:r>
          </a:p>
          <a:p>
            <a:pPr marL="0" indent="0">
              <a:buNone/>
            </a:pPr>
            <a:endParaRPr lang="fr-CA" sz="3200" dirty="0"/>
          </a:p>
          <a:p>
            <a:endParaRPr lang="fr-CA" dirty="0"/>
          </a:p>
        </p:txBody>
      </p:sp>
      <p:sp>
        <p:nvSpPr>
          <p:cNvPr id="4" name="Titre 1">
            <a:extLst>
              <a:ext uri="{FF2B5EF4-FFF2-40B4-BE49-F238E27FC236}">
                <a16:creationId xmlns:a16="http://schemas.microsoft.com/office/drawing/2014/main" id="{488C0317-05FF-B0D0-9786-56F99EBBD2EE}"/>
              </a:ext>
            </a:extLst>
          </p:cNvPr>
          <p:cNvSpPr txBox="1">
            <a:spLocks/>
          </p:cNvSpPr>
          <p:nvPr>
            <p:custDataLst>
              <p:tags r:id="rId2"/>
            </p:custDataLst>
          </p:nvPr>
        </p:nvSpPr>
        <p:spPr>
          <a:xfrm>
            <a:off x="386195" y="109723"/>
            <a:ext cx="1141960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Conclusion</a:t>
            </a:r>
            <a:endParaRPr lang="fr-CA"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pic>
        <p:nvPicPr>
          <p:cNvPr id="8" name="Image 7">
            <a:extLst>
              <a:ext uri="{FF2B5EF4-FFF2-40B4-BE49-F238E27FC236}">
                <a16:creationId xmlns:a16="http://schemas.microsoft.com/office/drawing/2014/main" id="{93824F2F-31F4-6C7F-AEFF-90AF514EFA36}"/>
              </a:ext>
            </a:extLst>
          </p:cNvPr>
          <p:cNvPicPr>
            <a:picLocks noChangeAspect="1"/>
          </p:cNvPicPr>
          <p:nvPr>
            <p:custDataLst>
              <p:tags r:id="rId3"/>
            </p:custDataLst>
          </p:nvPr>
        </p:nvPicPr>
        <p:blipFill>
          <a:blip r:embed="rId5">
            <a:extLst>
              <a:ext uri="{28A0092B-C50C-407E-A947-70E740481C1C}">
                <a14:useLocalDpi xmlns:a14="http://schemas.microsoft.com/office/drawing/2010/main" val="0"/>
              </a:ext>
            </a:extLst>
          </a:blip>
          <a:stretch>
            <a:fillRect/>
          </a:stretch>
        </p:blipFill>
        <p:spPr>
          <a:xfrm>
            <a:off x="9957088" y="5333133"/>
            <a:ext cx="1524867" cy="1524867"/>
          </a:xfrm>
          <a:prstGeom prst="rect">
            <a:avLst/>
          </a:prstGeom>
        </p:spPr>
      </p:pic>
    </p:spTree>
    <p:extLst>
      <p:ext uri="{BB962C8B-B14F-4D97-AF65-F5344CB8AC3E}">
        <p14:creationId xmlns:p14="http://schemas.microsoft.com/office/powerpoint/2010/main" val="18031510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4FEE240D-D0E9-4F87-D6DE-F4558B97B43B}"/>
              </a:ext>
            </a:extLst>
          </p:cNvPr>
          <p:cNvSpPr txBox="1">
            <a:spLocks/>
          </p:cNvSpPr>
          <p:nvPr>
            <p:custDataLst>
              <p:tags r:id="rId1"/>
            </p:custDataLst>
          </p:nvPr>
        </p:nvSpPr>
        <p:spPr>
          <a:xfrm>
            <a:off x="386195" y="109723"/>
            <a:ext cx="1141960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Navigation dans la présentation</a:t>
            </a:r>
            <a:endParaRPr lang="fr-CA"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pic>
        <p:nvPicPr>
          <p:cNvPr id="2" name="vidéo 6210">
            <a:hlinkClick r:id="" action="ppaction://media"/>
            <a:extLst>
              <a:ext uri="{FF2B5EF4-FFF2-40B4-BE49-F238E27FC236}">
                <a16:creationId xmlns:a16="http://schemas.microsoft.com/office/drawing/2014/main" id="{E6AAC318-44DB-127F-6AB2-8A7C1673DF56}"/>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a:off x="2438400" y="1371600"/>
            <a:ext cx="7315200" cy="4114800"/>
          </a:xfrm>
          <a:prstGeom prst="rect">
            <a:avLst/>
          </a:prstGeom>
        </p:spPr>
      </p:pic>
    </p:spTree>
    <p:extLst>
      <p:ext uri="{BB962C8B-B14F-4D97-AF65-F5344CB8AC3E}">
        <p14:creationId xmlns:p14="http://schemas.microsoft.com/office/powerpoint/2010/main" val="18487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3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F9406-1484-C92F-1DE7-B1CD6117A324}"/>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7CDFCAC6-A7E9-4106-3216-0BE1030F26D6}"/>
              </a:ext>
            </a:extLst>
          </p:cNvPr>
          <p:cNvSpPr txBox="1">
            <a:spLocks/>
          </p:cNvSpPr>
          <p:nvPr>
            <p:custDataLst>
              <p:tags r:id="rId1"/>
            </p:custDataLst>
          </p:nvPr>
        </p:nvSpPr>
        <p:spPr>
          <a:xfrm>
            <a:off x="772391" y="377753"/>
            <a:ext cx="11419609" cy="18853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  Analyse de la situation </a:t>
            </a:r>
          </a:p>
          <a:p>
            <a:pPr algn="ctr"/>
            <a:endParaRPr lang="fr-CA" sz="36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sp>
        <p:nvSpPr>
          <p:cNvPr id="11" name="Espace réservé du contenu 13">
            <a:extLst>
              <a:ext uri="{FF2B5EF4-FFF2-40B4-BE49-F238E27FC236}">
                <a16:creationId xmlns:a16="http://schemas.microsoft.com/office/drawing/2014/main" id="{443D7AA0-2765-40A2-BBD8-6C9611548E8F}"/>
              </a:ext>
            </a:extLst>
          </p:cNvPr>
          <p:cNvSpPr txBox="1">
            <a:spLocks/>
          </p:cNvSpPr>
          <p:nvPr>
            <p:custDataLst>
              <p:tags r:id="rId2"/>
            </p:custDataLst>
          </p:nvPr>
        </p:nvSpPr>
        <p:spPr>
          <a:xfrm>
            <a:off x="1134088" y="2458890"/>
            <a:ext cx="10547026" cy="3231573"/>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a:p>
            <a:r>
              <a:rPr lang="fr-FR" dirty="0"/>
              <a:t>Faire vivre une situation problème réelle.</a:t>
            </a:r>
          </a:p>
          <a:p>
            <a:r>
              <a:rPr lang="fr-FR" dirty="0"/>
              <a:t>Susciter la réflexion à partir d’une expérience.</a:t>
            </a:r>
          </a:p>
          <a:p>
            <a:r>
              <a:rPr lang="fr-FR" dirty="0"/>
              <a:t>Identifier et faire des liens avec ce qui existe actuellement.</a:t>
            </a:r>
          </a:p>
          <a:p>
            <a:r>
              <a:rPr lang="fr-FR" dirty="0"/>
              <a:t>Construction d’une micro-action concrète.</a:t>
            </a:r>
          </a:p>
          <a:p>
            <a:pPr marL="0" indent="0">
              <a:buNone/>
            </a:pPr>
            <a:r>
              <a:rPr lang="fr-FR" dirty="0"/>
              <a:t> </a:t>
            </a:r>
          </a:p>
          <a:p>
            <a:pPr marL="0" indent="0" algn="ctr">
              <a:buNone/>
            </a:pPr>
            <a:r>
              <a:rPr lang="fr-FR" sz="4000" dirty="0"/>
              <a:t>C’est exactement ce que l’apprentissage par projet propose de faire vivre aux élèves.</a:t>
            </a:r>
            <a:endParaRPr lang="fr-CA" sz="4000" dirty="0"/>
          </a:p>
        </p:txBody>
      </p:sp>
      <p:sp>
        <p:nvSpPr>
          <p:cNvPr id="18" name="ZoneTexte 17">
            <a:extLst>
              <a:ext uri="{FF2B5EF4-FFF2-40B4-BE49-F238E27FC236}">
                <a16:creationId xmlns:a16="http://schemas.microsoft.com/office/drawing/2014/main" id="{B316953A-3379-BF35-5C88-E5AEF86040F1}"/>
              </a:ext>
            </a:extLst>
          </p:cNvPr>
          <p:cNvSpPr txBox="1"/>
          <p:nvPr>
            <p:custDataLst>
              <p:tags r:id="rId3"/>
            </p:custDataLst>
          </p:nvPr>
        </p:nvSpPr>
        <p:spPr>
          <a:xfrm>
            <a:off x="616145" y="2065185"/>
            <a:ext cx="1716967" cy="584775"/>
          </a:xfrm>
          <a:prstGeom prst="rect">
            <a:avLst/>
          </a:prstGeom>
          <a:noFill/>
        </p:spPr>
        <p:txBody>
          <a:bodyPr wrap="square" rtlCol="0">
            <a:spAutoFit/>
          </a:bodyPr>
          <a:lstStyle/>
          <a:p>
            <a:pPr algn="ctr"/>
            <a:endParaRPr lang="fr-CA" sz="14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ndParaRPr>
          </a:p>
          <a:p>
            <a:endParaRPr lang="fr-CA" dirty="0"/>
          </a:p>
        </p:txBody>
      </p:sp>
      <p:grpSp>
        <p:nvGrpSpPr>
          <p:cNvPr id="2" name="Groupe 1">
            <a:extLst>
              <a:ext uri="{FF2B5EF4-FFF2-40B4-BE49-F238E27FC236}">
                <a16:creationId xmlns:a16="http://schemas.microsoft.com/office/drawing/2014/main" id="{4322A3C4-D51E-D700-91D6-0A4563D7D3CF}"/>
              </a:ext>
            </a:extLst>
          </p:cNvPr>
          <p:cNvGrpSpPr/>
          <p:nvPr>
            <p:custDataLst>
              <p:tags r:id="rId4"/>
            </p:custDataLst>
          </p:nvPr>
        </p:nvGrpSpPr>
        <p:grpSpPr>
          <a:xfrm>
            <a:off x="390614" y="415638"/>
            <a:ext cx="1716967" cy="1804368"/>
            <a:chOff x="390614" y="415638"/>
            <a:chExt cx="1716967" cy="1804368"/>
          </a:xfrm>
        </p:grpSpPr>
        <p:sp>
          <p:nvSpPr>
            <p:cNvPr id="3" name="Ellipse 2">
              <a:extLst>
                <a:ext uri="{FF2B5EF4-FFF2-40B4-BE49-F238E27FC236}">
                  <a16:creationId xmlns:a16="http://schemas.microsoft.com/office/drawing/2014/main" id="{CA0C66E5-5461-A588-CA58-54EF0E802ECA}"/>
                </a:ext>
              </a:extLst>
            </p:cNvPr>
            <p:cNvSpPr/>
            <p:nvPr/>
          </p:nvSpPr>
          <p:spPr>
            <a:xfrm>
              <a:off x="653772" y="546163"/>
              <a:ext cx="1190654" cy="1110551"/>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Rectangle 4">
              <a:extLst>
                <a:ext uri="{FF2B5EF4-FFF2-40B4-BE49-F238E27FC236}">
                  <a16:creationId xmlns:a16="http://schemas.microsoft.com/office/drawing/2014/main" id="{A483AD14-56D8-774D-A2AB-4175FBA052EE}"/>
                </a:ext>
              </a:extLst>
            </p:cNvPr>
            <p:cNvSpPr/>
            <p:nvPr/>
          </p:nvSpPr>
          <p:spPr>
            <a:xfrm rot="5676859">
              <a:off x="563298" y="324309"/>
              <a:ext cx="1371600" cy="1554257"/>
            </a:xfrm>
            <a:prstGeom prst="rect">
              <a:avLst/>
            </a:prstGeom>
            <a:noFill/>
          </p:spPr>
          <p:txBody>
            <a:bodyPr wrap="none" lIns="91440" tIns="45720" rIns="91440" bIns="45720">
              <a:prstTxWarp prst="textCircle">
                <a:avLst>
                  <a:gd name="adj" fmla="val 2988775"/>
                </a:avLst>
              </a:prstTxWarp>
              <a:spAutoFit/>
              <a:scene3d>
                <a:camera prst="orthographicFront"/>
                <a:lightRig rig="soft" dir="t">
                  <a:rot lat="0" lon="0" rev="15600000"/>
                </a:lightRig>
              </a:scene3d>
              <a:sp3d extrusionH="57150" prstMaterial="softEdge">
                <a:bevelT w="25400" h="38100"/>
              </a:sp3d>
            </a:bodyPr>
            <a:lstStyle/>
            <a:p>
              <a:pPr algn="ctr"/>
              <a:r>
                <a:rPr lang="fr-FR" sz="2800" b="1" dirty="0">
                  <a:ln w="3175">
                    <a:solidFill>
                      <a:schemeClr val="bg2"/>
                    </a:solidFill>
                  </a:ln>
                </a:rPr>
                <a:t>Décryptage pédagogique</a:t>
              </a:r>
              <a:endParaRPr lang="fr-FR" sz="2800" b="1" cap="none" spc="0" dirty="0">
                <a:ln w="3175">
                  <a:solidFill>
                    <a:schemeClr val="bg2"/>
                  </a:solidFill>
                </a:ln>
                <a:effectLst/>
              </a:endParaRPr>
            </a:p>
          </p:txBody>
        </p:sp>
        <p:sp>
          <p:nvSpPr>
            <p:cNvPr id="6" name="ZoneTexte 5">
              <a:hlinkClick r:id="rId7" action="ppaction://hlinksldjump"/>
              <a:extLst>
                <a:ext uri="{FF2B5EF4-FFF2-40B4-BE49-F238E27FC236}">
                  <a16:creationId xmlns:a16="http://schemas.microsoft.com/office/drawing/2014/main" id="{5F6A7F8E-FD55-1842-2491-DA3E5C23C369}"/>
                </a:ext>
              </a:extLst>
            </p:cNvPr>
            <p:cNvSpPr txBox="1"/>
            <p:nvPr/>
          </p:nvSpPr>
          <p:spPr>
            <a:xfrm>
              <a:off x="390614" y="1635231"/>
              <a:ext cx="1716967" cy="584775"/>
            </a:xfrm>
            <a:prstGeom prst="rect">
              <a:avLst/>
            </a:prstGeom>
            <a:noFill/>
          </p:spPr>
          <p:txBody>
            <a:bodyPr wrap="square" rtlCol="0">
              <a:spAutoFit/>
            </a:bodyPr>
            <a:lstStyle/>
            <a:p>
              <a:pPr algn="ctr"/>
              <a:r>
                <a:rPr lang="fr-FR" sz="1400"/>
                <a:t>Diapositive</a:t>
              </a:r>
              <a:r>
                <a:rPr lang="fr-FR" sz="1400" dirty="0"/>
                <a:t> </a:t>
              </a:r>
              <a:r>
                <a:rPr lang="fr-FR" sz="1400" b="1" dirty="0"/>
                <a:t>1</a:t>
              </a:r>
              <a:endParaRPr lang="fr-CA" sz="14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ndParaRPr>
            </a:p>
            <a:p>
              <a:endParaRPr lang="fr-CA" dirty="0"/>
            </a:p>
          </p:txBody>
        </p:sp>
      </p:grpSp>
    </p:spTree>
    <p:extLst>
      <p:ext uri="{BB962C8B-B14F-4D97-AF65-F5344CB8AC3E}">
        <p14:creationId xmlns:p14="http://schemas.microsoft.com/office/powerpoint/2010/main" val="24747473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EAD27-A555-7BCA-0FEA-8207EB9E2F03}"/>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03E974C9-D189-733B-904E-B6C91CF236F6}"/>
              </a:ext>
            </a:extLst>
          </p:cNvPr>
          <p:cNvSpPr txBox="1">
            <a:spLocks/>
          </p:cNvSpPr>
          <p:nvPr>
            <p:custDataLst>
              <p:tags r:id="rId1"/>
            </p:custDataLst>
          </p:nvPr>
        </p:nvSpPr>
        <p:spPr>
          <a:xfrm>
            <a:off x="1123697" y="86586"/>
            <a:ext cx="11419609" cy="18853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 Approche expérientielle </a:t>
            </a:r>
          </a:p>
          <a:p>
            <a:pPr algn="ctr"/>
            <a:endParaRPr lang="fr-CA" sz="36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sp>
        <p:nvSpPr>
          <p:cNvPr id="11" name="Espace réservé du contenu 13">
            <a:extLst>
              <a:ext uri="{FF2B5EF4-FFF2-40B4-BE49-F238E27FC236}">
                <a16:creationId xmlns:a16="http://schemas.microsoft.com/office/drawing/2014/main" id="{F5EB9FBF-DA69-F730-A729-257D64A14940}"/>
              </a:ext>
            </a:extLst>
          </p:cNvPr>
          <p:cNvSpPr txBox="1">
            <a:spLocks/>
          </p:cNvSpPr>
          <p:nvPr>
            <p:custDataLst>
              <p:tags r:id="rId2"/>
            </p:custDataLst>
          </p:nvPr>
        </p:nvSpPr>
        <p:spPr>
          <a:xfrm>
            <a:off x="1123697" y="3052869"/>
            <a:ext cx="10547026" cy="3231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CA" sz="4000" dirty="0"/>
          </a:p>
        </p:txBody>
      </p:sp>
      <p:grpSp>
        <p:nvGrpSpPr>
          <p:cNvPr id="5" name="Groupe 4">
            <a:extLst>
              <a:ext uri="{FF2B5EF4-FFF2-40B4-BE49-F238E27FC236}">
                <a16:creationId xmlns:a16="http://schemas.microsoft.com/office/drawing/2014/main" id="{41ECBF2F-1DDE-FECB-27D9-9B0B2A0DE4A7}"/>
              </a:ext>
            </a:extLst>
          </p:cNvPr>
          <p:cNvGrpSpPr/>
          <p:nvPr>
            <p:custDataLst>
              <p:tags r:id="rId3"/>
            </p:custDataLst>
          </p:nvPr>
        </p:nvGrpSpPr>
        <p:grpSpPr>
          <a:xfrm>
            <a:off x="390614" y="415638"/>
            <a:ext cx="1716967" cy="1804368"/>
            <a:chOff x="390614" y="415638"/>
            <a:chExt cx="1716967" cy="1804368"/>
          </a:xfrm>
        </p:grpSpPr>
        <p:sp>
          <p:nvSpPr>
            <p:cNvPr id="15" name="Ellipse 14">
              <a:extLst>
                <a:ext uri="{FF2B5EF4-FFF2-40B4-BE49-F238E27FC236}">
                  <a16:creationId xmlns:a16="http://schemas.microsoft.com/office/drawing/2014/main" id="{08D4A86D-9B54-6BBE-3CEB-4EBB2F8376EC}"/>
                </a:ext>
              </a:extLst>
            </p:cNvPr>
            <p:cNvSpPr/>
            <p:nvPr/>
          </p:nvSpPr>
          <p:spPr>
            <a:xfrm>
              <a:off x="653772" y="546163"/>
              <a:ext cx="1190654" cy="1110551"/>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 name="Rectangle 15">
              <a:extLst>
                <a:ext uri="{FF2B5EF4-FFF2-40B4-BE49-F238E27FC236}">
                  <a16:creationId xmlns:a16="http://schemas.microsoft.com/office/drawing/2014/main" id="{B52BD810-F4DE-DE47-DEAD-DF4C39644E39}"/>
                </a:ext>
              </a:extLst>
            </p:cNvPr>
            <p:cNvSpPr/>
            <p:nvPr/>
          </p:nvSpPr>
          <p:spPr>
            <a:xfrm rot="5676859">
              <a:off x="563298" y="324309"/>
              <a:ext cx="1371600" cy="1554257"/>
            </a:xfrm>
            <a:prstGeom prst="rect">
              <a:avLst/>
            </a:prstGeom>
            <a:noFill/>
          </p:spPr>
          <p:txBody>
            <a:bodyPr wrap="none" lIns="91440" tIns="45720" rIns="91440" bIns="45720">
              <a:prstTxWarp prst="textCircle">
                <a:avLst>
                  <a:gd name="adj" fmla="val 2988775"/>
                </a:avLst>
              </a:prstTxWarp>
              <a:spAutoFit/>
              <a:scene3d>
                <a:camera prst="orthographicFront"/>
                <a:lightRig rig="soft" dir="t">
                  <a:rot lat="0" lon="0" rev="15600000"/>
                </a:lightRig>
              </a:scene3d>
              <a:sp3d extrusionH="57150" prstMaterial="softEdge">
                <a:bevelT w="25400" h="38100"/>
              </a:sp3d>
            </a:bodyPr>
            <a:lstStyle/>
            <a:p>
              <a:pPr algn="ctr"/>
              <a:r>
                <a:rPr lang="fr-FR" sz="2800" b="1" dirty="0">
                  <a:ln w="3175">
                    <a:solidFill>
                      <a:schemeClr val="bg2"/>
                    </a:solidFill>
                  </a:ln>
                </a:rPr>
                <a:t>Décryptage pédagogique</a:t>
              </a:r>
              <a:endParaRPr lang="fr-FR" sz="2800" b="1" cap="none" spc="0" dirty="0">
                <a:ln w="3175">
                  <a:solidFill>
                    <a:schemeClr val="bg2"/>
                  </a:solidFill>
                </a:ln>
                <a:effectLst/>
              </a:endParaRPr>
            </a:p>
          </p:txBody>
        </p:sp>
        <p:sp>
          <p:nvSpPr>
            <p:cNvPr id="18" name="ZoneTexte 17">
              <a:hlinkClick r:id="rId7" action="ppaction://hlinksldjump"/>
              <a:extLst>
                <a:ext uri="{FF2B5EF4-FFF2-40B4-BE49-F238E27FC236}">
                  <a16:creationId xmlns:a16="http://schemas.microsoft.com/office/drawing/2014/main" id="{BDC7EED7-94DE-5A9E-23C6-8B5D9CF5595B}"/>
                </a:ext>
              </a:extLst>
            </p:cNvPr>
            <p:cNvSpPr txBox="1"/>
            <p:nvPr/>
          </p:nvSpPr>
          <p:spPr>
            <a:xfrm>
              <a:off x="390614" y="1635231"/>
              <a:ext cx="1716967" cy="584775"/>
            </a:xfrm>
            <a:prstGeom prst="rect">
              <a:avLst/>
            </a:prstGeom>
            <a:noFill/>
          </p:spPr>
          <p:txBody>
            <a:bodyPr wrap="square" rtlCol="0">
              <a:spAutoFit/>
            </a:bodyPr>
            <a:lstStyle/>
            <a:p>
              <a:pPr algn="ctr"/>
              <a:r>
                <a:rPr lang="fr-FR" sz="1400" dirty="0"/>
                <a:t>Diapositive </a:t>
              </a:r>
              <a:r>
                <a:rPr lang="fr-FR" sz="1400" b="1" dirty="0"/>
                <a:t>2</a:t>
              </a:r>
              <a:endParaRPr lang="fr-CA" sz="14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ndParaRPr>
            </a:p>
            <a:p>
              <a:endParaRPr lang="fr-CA" dirty="0"/>
            </a:p>
          </p:txBody>
        </p:sp>
      </p:grpSp>
      <p:sp>
        <p:nvSpPr>
          <p:cNvPr id="3" name="ZoneTexte 2">
            <a:extLst>
              <a:ext uri="{FF2B5EF4-FFF2-40B4-BE49-F238E27FC236}">
                <a16:creationId xmlns:a16="http://schemas.microsoft.com/office/drawing/2014/main" id="{1A654960-43DD-CD32-E01B-0CD581A4F134}"/>
              </a:ext>
            </a:extLst>
          </p:cNvPr>
          <p:cNvSpPr txBox="1"/>
          <p:nvPr>
            <p:custDataLst>
              <p:tags r:id="rId4"/>
            </p:custDataLst>
          </p:nvPr>
        </p:nvSpPr>
        <p:spPr>
          <a:xfrm>
            <a:off x="2342036" y="1632876"/>
            <a:ext cx="8644802" cy="3970318"/>
          </a:xfrm>
          <a:prstGeom prst="rect">
            <a:avLst/>
          </a:prstGeom>
          <a:noFill/>
        </p:spPr>
        <p:txBody>
          <a:bodyPr wrap="square">
            <a:spAutoFit/>
          </a:bodyPr>
          <a:lstStyle/>
          <a:p>
            <a:r>
              <a:rPr lang="fr-FR" b="1" dirty="0"/>
              <a:t>Stratégie pédagogique</a:t>
            </a:r>
          </a:p>
          <a:p>
            <a:r>
              <a:rPr lang="fr-FR" dirty="0"/>
              <a:t>Vivre l’expérience avant d’en analyser les fondements théoriques. Cette démarche repose sur l’apprentissage expérientiel.</a:t>
            </a:r>
          </a:p>
          <a:p>
            <a:endParaRPr lang="fr-FR" dirty="0"/>
          </a:p>
          <a:p>
            <a:r>
              <a:rPr lang="fr-FR" b="1" dirty="0"/>
              <a:t>Approche cognitive</a:t>
            </a:r>
          </a:p>
          <a:p>
            <a:r>
              <a:rPr lang="fr-FR" dirty="0"/>
              <a:t>Favoriser la métacognition, c’est-à-dire la capacité à réfléchir sur ses propres processus d’apprentissage. Elle permet de mieux comprendre l’approche par projet.</a:t>
            </a:r>
          </a:p>
          <a:p>
            <a:endParaRPr lang="fr-FR" dirty="0"/>
          </a:p>
          <a:p>
            <a:r>
              <a:rPr lang="fr-FR" b="1" dirty="0"/>
              <a:t>Lien avec l’approche par compétence (APC)</a:t>
            </a:r>
          </a:p>
          <a:p>
            <a:r>
              <a:rPr lang="fr-FR" dirty="0"/>
              <a:t>Expérimenter la posture d’apprenant.</a:t>
            </a:r>
          </a:p>
          <a:p>
            <a:endParaRPr lang="fr-FR" dirty="0"/>
          </a:p>
          <a:p>
            <a:r>
              <a:rPr lang="fr-FR" b="1" dirty="0"/>
              <a:t>Effet désiré</a:t>
            </a:r>
          </a:p>
          <a:p>
            <a:r>
              <a:rPr lang="fr-FR" dirty="0"/>
              <a:t>Augmenter l’adhésion des participants.</a:t>
            </a:r>
          </a:p>
          <a:p>
            <a:endParaRPr lang="fr-FR" dirty="0"/>
          </a:p>
        </p:txBody>
      </p:sp>
    </p:spTree>
    <p:extLst>
      <p:ext uri="{BB962C8B-B14F-4D97-AF65-F5344CB8AC3E}">
        <p14:creationId xmlns:p14="http://schemas.microsoft.com/office/powerpoint/2010/main" val="23969605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DBEE5-40FD-40AE-A07D-A68B6122BA9D}"/>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452CA552-665C-89D5-AA0A-AEE58C67DADE}"/>
              </a:ext>
            </a:extLst>
          </p:cNvPr>
          <p:cNvSpPr txBox="1">
            <a:spLocks/>
          </p:cNvSpPr>
          <p:nvPr>
            <p:custDataLst>
              <p:tags r:id="rId1"/>
            </p:custDataLst>
          </p:nvPr>
        </p:nvSpPr>
        <p:spPr>
          <a:xfrm>
            <a:off x="1123697" y="86586"/>
            <a:ext cx="11419609" cy="18853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  Clarifier la notion de projet</a:t>
            </a:r>
          </a:p>
          <a:p>
            <a:pPr algn="ctr"/>
            <a:endParaRPr lang="fr-CA" sz="36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sp>
        <p:nvSpPr>
          <p:cNvPr id="11" name="Espace réservé du contenu 13">
            <a:extLst>
              <a:ext uri="{FF2B5EF4-FFF2-40B4-BE49-F238E27FC236}">
                <a16:creationId xmlns:a16="http://schemas.microsoft.com/office/drawing/2014/main" id="{1239B9D7-02E9-8770-BA17-96F632604392}"/>
              </a:ext>
            </a:extLst>
          </p:cNvPr>
          <p:cNvSpPr txBox="1">
            <a:spLocks/>
          </p:cNvSpPr>
          <p:nvPr>
            <p:custDataLst>
              <p:tags r:id="rId2"/>
            </p:custDataLst>
          </p:nvPr>
        </p:nvSpPr>
        <p:spPr>
          <a:xfrm>
            <a:off x="1123697" y="3052869"/>
            <a:ext cx="10547026" cy="3231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CA" sz="4000" dirty="0"/>
          </a:p>
        </p:txBody>
      </p:sp>
      <p:sp>
        <p:nvSpPr>
          <p:cNvPr id="3" name="ZoneTexte 2">
            <a:extLst>
              <a:ext uri="{FF2B5EF4-FFF2-40B4-BE49-F238E27FC236}">
                <a16:creationId xmlns:a16="http://schemas.microsoft.com/office/drawing/2014/main" id="{71B3BAC8-155D-ED5E-1C38-0C0309498197}"/>
              </a:ext>
            </a:extLst>
          </p:cNvPr>
          <p:cNvSpPr txBox="1"/>
          <p:nvPr>
            <p:custDataLst>
              <p:tags r:id="rId3"/>
            </p:custDataLst>
          </p:nvPr>
        </p:nvSpPr>
        <p:spPr>
          <a:xfrm>
            <a:off x="2342036" y="1508185"/>
            <a:ext cx="8644802" cy="4247317"/>
          </a:xfrm>
          <a:prstGeom prst="rect">
            <a:avLst/>
          </a:prstGeom>
          <a:noFill/>
        </p:spPr>
        <p:txBody>
          <a:bodyPr wrap="square">
            <a:spAutoFit/>
          </a:bodyPr>
          <a:lstStyle/>
          <a:p>
            <a:r>
              <a:rPr lang="fr-FR" b="1" dirty="0"/>
              <a:t>Stratégie pédagogique</a:t>
            </a:r>
          </a:p>
          <a:p>
            <a:r>
              <a:rPr lang="fr-FR" dirty="0"/>
              <a:t>Définir clairement le projet permet d’éviter la confusion entre projets, tâches ou activités pratiques.</a:t>
            </a:r>
          </a:p>
          <a:p>
            <a:endParaRPr lang="fr-FR" dirty="0"/>
          </a:p>
          <a:p>
            <a:r>
              <a:rPr lang="fr-FR" b="1" dirty="0"/>
              <a:t>Approche cognitive</a:t>
            </a:r>
          </a:p>
          <a:p>
            <a:r>
              <a:rPr lang="fr-FR" dirty="0"/>
              <a:t>La clarification du concept réduit la charge cognitive et permet de se concentrer sur la formation plutôt que de chercher à comprendre les consignes.</a:t>
            </a:r>
          </a:p>
          <a:p>
            <a:endParaRPr lang="fr-FR" dirty="0"/>
          </a:p>
          <a:p>
            <a:r>
              <a:rPr lang="fr-FR" b="1" dirty="0"/>
              <a:t>Lien avec l’approche par compétence (APC) </a:t>
            </a:r>
          </a:p>
          <a:p>
            <a:r>
              <a:rPr lang="fr-FR" dirty="0"/>
              <a:t>Le projet devient la structure de l’apprentissage plutôt qu’un simple produit final à réaliser.</a:t>
            </a:r>
          </a:p>
          <a:p>
            <a:endParaRPr lang="fr-FR" dirty="0"/>
          </a:p>
          <a:p>
            <a:r>
              <a:rPr lang="fr-FR" b="1" dirty="0"/>
              <a:t>Effet désiré</a:t>
            </a:r>
          </a:p>
          <a:p>
            <a:r>
              <a:rPr lang="fr-FR" dirty="0"/>
              <a:t>Sécuriser les participants et maximiser la cohérence de la formation.</a:t>
            </a:r>
          </a:p>
          <a:p>
            <a:endParaRPr lang="fr-FR" dirty="0"/>
          </a:p>
        </p:txBody>
      </p:sp>
      <p:grpSp>
        <p:nvGrpSpPr>
          <p:cNvPr id="2" name="Groupe 1">
            <a:extLst>
              <a:ext uri="{FF2B5EF4-FFF2-40B4-BE49-F238E27FC236}">
                <a16:creationId xmlns:a16="http://schemas.microsoft.com/office/drawing/2014/main" id="{9F8D6EA1-2A0A-700D-B4FA-C3EFEA90DA62}"/>
              </a:ext>
            </a:extLst>
          </p:cNvPr>
          <p:cNvGrpSpPr/>
          <p:nvPr>
            <p:custDataLst>
              <p:tags r:id="rId4"/>
            </p:custDataLst>
          </p:nvPr>
        </p:nvGrpSpPr>
        <p:grpSpPr>
          <a:xfrm>
            <a:off x="390614" y="415638"/>
            <a:ext cx="1716967" cy="1804368"/>
            <a:chOff x="390614" y="415638"/>
            <a:chExt cx="1716967" cy="1804368"/>
          </a:xfrm>
        </p:grpSpPr>
        <p:sp>
          <p:nvSpPr>
            <p:cNvPr id="5" name="Ellipse 4">
              <a:extLst>
                <a:ext uri="{FF2B5EF4-FFF2-40B4-BE49-F238E27FC236}">
                  <a16:creationId xmlns:a16="http://schemas.microsoft.com/office/drawing/2014/main" id="{CF0B83C8-B866-089A-65BE-07B11E39E507}"/>
                </a:ext>
              </a:extLst>
            </p:cNvPr>
            <p:cNvSpPr/>
            <p:nvPr/>
          </p:nvSpPr>
          <p:spPr>
            <a:xfrm>
              <a:off x="653772" y="546163"/>
              <a:ext cx="1190654" cy="1110551"/>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Rectangle 5">
              <a:extLst>
                <a:ext uri="{FF2B5EF4-FFF2-40B4-BE49-F238E27FC236}">
                  <a16:creationId xmlns:a16="http://schemas.microsoft.com/office/drawing/2014/main" id="{788848A1-D63C-6D8E-218F-25ED6470B4FB}"/>
                </a:ext>
              </a:extLst>
            </p:cNvPr>
            <p:cNvSpPr/>
            <p:nvPr/>
          </p:nvSpPr>
          <p:spPr>
            <a:xfrm rot="5676859">
              <a:off x="563298" y="324309"/>
              <a:ext cx="1371600" cy="1554257"/>
            </a:xfrm>
            <a:prstGeom prst="rect">
              <a:avLst/>
            </a:prstGeom>
            <a:noFill/>
          </p:spPr>
          <p:txBody>
            <a:bodyPr wrap="none" lIns="91440" tIns="45720" rIns="91440" bIns="45720">
              <a:prstTxWarp prst="textCircle">
                <a:avLst>
                  <a:gd name="adj" fmla="val 2988775"/>
                </a:avLst>
              </a:prstTxWarp>
              <a:spAutoFit/>
              <a:scene3d>
                <a:camera prst="orthographicFront"/>
                <a:lightRig rig="soft" dir="t">
                  <a:rot lat="0" lon="0" rev="15600000"/>
                </a:lightRig>
              </a:scene3d>
              <a:sp3d extrusionH="57150" prstMaterial="softEdge">
                <a:bevelT w="25400" h="38100"/>
              </a:sp3d>
            </a:bodyPr>
            <a:lstStyle/>
            <a:p>
              <a:pPr algn="ctr"/>
              <a:r>
                <a:rPr lang="fr-FR" sz="2800" b="1" dirty="0">
                  <a:ln w="3175">
                    <a:solidFill>
                      <a:schemeClr val="bg2"/>
                    </a:solidFill>
                  </a:ln>
                </a:rPr>
                <a:t>Décryptage pédagogique</a:t>
              </a:r>
              <a:endParaRPr lang="fr-FR" sz="2800" b="1" cap="none" spc="0" dirty="0">
                <a:ln w="3175">
                  <a:solidFill>
                    <a:schemeClr val="bg2"/>
                  </a:solidFill>
                </a:ln>
                <a:effectLst/>
              </a:endParaRPr>
            </a:p>
          </p:txBody>
        </p:sp>
        <p:sp>
          <p:nvSpPr>
            <p:cNvPr id="7" name="ZoneTexte 6">
              <a:hlinkClick r:id="rId7" action="ppaction://hlinksldjump"/>
              <a:extLst>
                <a:ext uri="{FF2B5EF4-FFF2-40B4-BE49-F238E27FC236}">
                  <a16:creationId xmlns:a16="http://schemas.microsoft.com/office/drawing/2014/main" id="{596CE2F9-DC32-9AA6-F9E9-7853CD614A7C}"/>
                </a:ext>
              </a:extLst>
            </p:cNvPr>
            <p:cNvSpPr txBox="1"/>
            <p:nvPr/>
          </p:nvSpPr>
          <p:spPr>
            <a:xfrm>
              <a:off x="390614" y="1635231"/>
              <a:ext cx="1716967" cy="584775"/>
            </a:xfrm>
            <a:prstGeom prst="rect">
              <a:avLst/>
            </a:prstGeom>
            <a:noFill/>
          </p:spPr>
          <p:txBody>
            <a:bodyPr wrap="square" rtlCol="0">
              <a:spAutoFit/>
            </a:bodyPr>
            <a:lstStyle/>
            <a:p>
              <a:pPr algn="ctr"/>
              <a:r>
                <a:rPr lang="fr-FR" sz="1400" dirty="0"/>
                <a:t>Diapositive </a:t>
              </a:r>
              <a:r>
                <a:rPr lang="fr-FR" sz="1400" b="1" dirty="0"/>
                <a:t>3</a:t>
              </a:r>
              <a:endParaRPr lang="fr-CA" sz="14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ndParaRPr>
            </a:p>
            <a:p>
              <a:endParaRPr lang="fr-CA" dirty="0"/>
            </a:p>
          </p:txBody>
        </p:sp>
      </p:grpSp>
    </p:spTree>
    <p:extLst>
      <p:ext uri="{BB962C8B-B14F-4D97-AF65-F5344CB8AC3E}">
        <p14:creationId xmlns:p14="http://schemas.microsoft.com/office/powerpoint/2010/main" val="6830414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288F5-E325-2E26-11C9-1AFD240801AE}"/>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DAEA6A8F-2564-3102-BB26-EEA2C322A84F}"/>
              </a:ext>
            </a:extLst>
          </p:cNvPr>
          <p:cNvSpPr txBox="1">
            <a:spLocks/>
          </p:cNvSpPr>
          <p:nvPr>
            <p:custDataLst>
              <p:tags r:id="rId1"/>
            </p:custDataLst>
          </p:nvPr>
        </p:nvSpPr>
        <p:spPr>
          <a:xfrm>
            <a:off x="772391" y="355341"/>
            <a:ext cx="11419609" cy="18853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  Entrer dans la posture d’apprenants</a:t>
            </a:r>
          </a:p>
          <a:p>
            <a:pPr algn="ctr"/>
            <a:endParaRPr lang="fr-CA" sz="36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sp>
        <p:nvSpPr>
          <p:cNvPr id="11" name="Espace réservé du contenu 13">
            <a:extLst>
              <a:ext uri="{FF2B5EF4-FFF2-40B4-BE49-F238E27FC236}">
                <a16:creationId xmlns:a16="http://schemas.microsoft.com/office/drawing/2014/main" id="{3C7BB445-1E84-C98C-90FF-2501ECFDAE71}"/>
              </a:ext>
            </a:extLst>
          </p:cNvPr>
          <p:cNvSpPr txBox="1">
            <a:spLocks/>
          </p:cNvSpPr>
          <p:nvPr>
            <p:custDataLst>
              <p:tags r:id="rId2"/>
            </p:custDataLst>
          </p:nvPr>
        </p:nvSpPr>
        <p:spPr>
          <a:xfrm>
            <a:off x="1123697" y="3052869"/>
            <a:ext cx="10547026" cy="3231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CA" sz="4000" dirty="0"/>
          </a:p>
        </p:txBody>
      </p:sp>
      <p:sp>
        <p:nvSpPr>
          <p:cNvPr id="3" name="ZoneTexte 2">
            <a:extLst>
              <a:ext uri="{FF2B5EF4-FFF2-40B4-BE49-F238E27FC236}">
                <a16:creationId xmlns:a16="http://schemas.microsoft.com/office/drawing/2014/main" id="{E9CEC27E-9D32-9B3D-EAD8-4FDDF02C3C49}"/>
              </a:ext>
            </a:extLst>
          </p:cNvPr>
          <p:cNvSpPr txBox="1"/>
          <p:nvPr>
            <p:custDataLst>
              <p:tags r:id="rId3"/>
            </p:custDataLst>
          </p:nvPr>
        </p:nvSpPr>
        <p:spPr>
          <a:xfrm>
            <a:off x="2248518" y="2220006"/>
            <a:ext cx="8644802" cy="3416320"/>
          </a:xfrm>
          <a:prstGeom prst="rect">
            <a:avLst/>
          </a:prstGeom>
          <a:noFill/>
        </p:spPr>
        <p:txBody>
          <a:bodyPr wrap="square">
            <a:spAutoFit/>
          </a:bodyPr>
          <a:lstStyle/>
          <a:p>
            <a:r>
              <a:rPr lang="fr-FR" b="1" dirty="0"/>
              <a:t>Stratégie pédagogique</a:t>
            </a:r>
          </a:p>
          <a:p>
            <a:r>
              <a:rPr lang="fr-FR" dirty="0"/>
              <a:t>Immersion immédiate dans une situation professionnelle crédible.</a:t>
            </a:r>
          </a:p>
          <a:p>
            <a:endParaRPr lang="fr-FR" dirty="0"/>
          </a:p>
          <a:p>
            <a:r>
              <a:rPr lang="fr-FR" b="1" dirty="0"/>
              <a:t>Approche cognitive</a:t>
            </a:r>
          </a:p>
          <a:p>
            <a:r>
              <a:rPr lang="fr-FR" dirty="0"/>
              <a:t>L’apprentissage contextualisé favorise l’activation des connaissances antérieures et un meilleur encodage en mémoire à long terme.</a:t>
            </a:r>
          </a:p>
          <a:p>
            <a:endParaRPr lang="fr-FR" dirty="0"/>
          </a:p>
          <a:p>
            <a:r>
              <a:rPr lang="fr-FR" b="1" dirty="0"/>
              <a:t>Lien avec l’approche par compétence (APC)</a:t>
            </a:r>
          </a:p>
          <a:p>
            <a:r>
              <a:rPr lang="fr-FR" dirty="0"/>
              <a:t>Agir dans un rôle professionnel et directement en lien avec l’a FP.</a:t>
            </a:r>
          </a:p>
          <a:p>
            <a:endParaRPr lang="fr-FR" dirty="0"/>
          </a:p>
          <a:p>
            <a:r>
              <a:rPr lang="fr-FR" b="1" dirty="0"/>
              <a:t>Effet désiré</a:t>
            </a:r>
          </a:p>
          <a:p>
            <a:r>
              <a:rPr lang="fr-FR" dirty="0"/>
              <a:t>Augmenter la motivation et stimuler la curiosité.</a:t>
            </a:r>
          </a:p>
        </p:txBody>
      </p:sp>
      <p:grpSp>
        <p:nvGrpSpPr>
          <p:cNvPr id="2" name="Groupe 1">
            <a:extLst>
              <a:ext uri="{FF2B5EF4-FFF2-40B4-BE49-F238E27FC236}">
                <a16:creationId xmlns:a16="http://schemas.microsoft.com/office/drawing/2014/main" id="{05F2C7A6-34BC-4016-88D9-5E6E91CA86B4}"/>
              </a:ext>
            </a:extLst>
          </p:cNvPr>
          <p:cNvGrpSpPr/>
          <p:nvPr>
            <p:custDataLst>
              <p:tags r:id="rId4"/>
            </p:custDataLst>
          </p:nvPr>
        </p:nvGrpSpPr>
        <p:grpSpPr>
          <a:xfrm>
            <a:off x="390614" y="415638"/>
            <a:ext cx="1716967" cy="1804368"/>
            <a:chOff x="390614" y="415638"/>
            <a:chExt cx="1716967" cy="1804368"/>
          </a:xfrm>
        </p:grpSpPr>
        <p:sp>
          <p:nvSpPr>
            <p:cNvPr id="5" name="Ellipse 4">
              <a:extLst>
                <a:ext uri="{FF2B5EF4-FFF2-40B4-BE49-F238E27FC236}">
                  <a16:creationId xmlns:a16="http://schemas.microsoft.com/office/drawing/2014/main" id="{8D9514A6-47C7-5435-FA63-504822B12E33}"/>
                </a:ext>
              </a:extLst>
            </p:cNvPr>
            <p:cNvSpPr/>
            <p:nvPr/>
          </p:nvSpPr>
          <p:spPr>
            <a:xfrm>
              <a:off x="653772" y="546163"/>
              <a:ext cx="1190654" cy="1110551"/>
            </a:xfrm>
            <a:prstGeom prst="ellipse">
              <a:avLst/>
            </a:prstGeom>
            <a:blipFill>
              <a:blip r:embed="rId7"/>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Rectangle 5">
              <a:extLst>
                <a:ext uri="{FF2B5EF4-FFF2-40B4-BE49-F238E27FC236}">
                  <a16:creationId xmlns:a16="http://schemas.microsoft.com/office/drawing/2014/main" id="{90AE4E44-C14A-F38E-F27E-83340BBDBB2D}"/>
                </a:ext>
              </a:extLst>
            </p:cNvPr>
            <p:cNvSpPr/>
            <p:nvPr/>
          </p:nvSpPr>
          <p:spPr>
            <a:xfrm rot="5676859">
              <a:off x="563298" y="324309"/>
              <a:ext cx="1371600" cy="1554257"/>
            </a:xfrm>
            <a:prstGeom prst="rect">
              <a:avLst/>
            </a:prstGeom>
            <a:noFill/>
          </p:spPr>
          <p:txBody>
            <a:bodyPr wrap="none" lIns="91440" tIns="45720" rIns="91440" bIns="45720">
              <a:prstTxWarp prst="textCircle">
                <a:avLst>
                  <a:gd name="adj" fmla="val 2988775"/>
                </a:avLst>
              </a:prstTxWarp>
              <a:spAutoFit/>
              <a:scene3d>
                <a:camera prst="orthographicFront"/>
                <a:lightRig rig="soft" dir="t">
                  <a:rot lat="0" lon="0" rev="15600000"/>
                </a:lightRig>
              </a:scene3d>
              <a:sp3d extrusionH="57150" prstMaterial="softEdge">
                <a:bevelT w="25400" h="38100"/>
              </a:sp3d>
            </a:bodyPr>
            <a:lstStyle/>
            <a:p>
              <a:pPr algn="ctr"/>
              <a:r>
                <a:rPr lang="fr-FR" sz="2800" b="1" dirty="0">
                  <a:ln w="3175">
                    <a:solidFill>
                      <a:schemeClr val="bg2"/>
                    </a:solidFill>
                  </a:ln>
                </a:rPr>
                <a:t>Décryptage pédagogique</a:t>
              </a:r>
              <a:endParaRPr lang="fr-FR" sz="2800" b="1" cap="none" spc="0" dirty="0">
                <a:ln w="3175">
                  <a:solidFill>
                    <a:schemeClr val="bg2"/>
                  </a:solidFill>
                </a:ln>
                <a:effectLst/>
              </a:endParaRPr>
            </a:p>
          </p:txBody>
        </p:sp>
        <p:sp>
          <p:nvSpPr>
            <p:cNvPr id="7" name="ZoneTexte 6">
              <a:hlinkClick r:id="rId8" action="ppaction://hlinksldjump"/>
              <a:extLst>
                <a:ext uri="{FF2B5EF4-FFF2-40B4-BE49-F238E27FC236}">
                  <a16:creationId xmlns:a16="http://schemas.microsoft.com/office/drawing/2014/main" id="{E6FF78B7-D46B-1834-0529-BB31D22CC186}"/>
                </a:ext>
              </a:extLst>
            </p:cNvPr>
            <p:cNvSpPr txBox="1"/>
            <p:nvPr/>
          </p:nvSpPr>
          <p:spPr>
            <a:xfrm>
              <a:off x="390614" y="1635231"/>
              <a:ext cx="1716967" cy="584775"/>
            </a:xfrm>
            <a:prstGeom prst="rect">
              <a:avLst/>
            </a:prstGeom>
            <a:noFill/>
          </p:spPr>
          <p:txBody>
            <a:bodyPr wrap="square" rtlCol="0">
              <a:spAutoFit/>
            </a:bodyPr>
            <a:lstStyle/>
            <a:p>
              <a:pPr algn="ctr"/>
              <a:r>
                <a:rPr lang="fr-FR" sz="1400" dirty="0"/>
                <a:t>Diapositive </a:t>
              </a:r>
              <a:r>
                <a:rPr lang="fr-FR" sz="1400" b="1" dirty="0"/>
                <a:t>4</a:t>
              </a:r>
              <a:endParaRPr lang="fr-CA" sz="14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ndParaRPr>
            </a:p>
            <a:p>
              <a:endParaRPr lang="fr-CA" dirty="0"/>
            </a:p>
          </p:txBody>
        </p:sp>
      </p:grpSp>
    </p:spTree>
    <p:extLst>
      <p:ext uri="{BB962C8B-B14F-4D97-AF65-F5344CB8AC3E}">
        <p14:creationId xmlns:p14="http://schemas.microsoft.com/office/powerpoint/2010/main" val="3554439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622A0-029A-3AE7-02E1-D935575A595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267E44A-41DB-C536-4CA5-CCE2832CFD4D}"/>
              </a:ext>
            </a:extLst>
          </p:cNvPr>
          <p:cNvSpPr>
            <a:spLocks noGrp="1"/>
          </p:cNvSpPr>
          <p:nvPr>
            <p:ph type="title"/>
            <p:custDataLst>
              <p:tags r:id="rId1"/>
            </p:custDataLst>
          </p:nvPr>
        </p:nvSpPr>
        <p:spPr>
          <a:xfrm>
            <a:off x="838200" y="163512"/>
            <a:ext cx="10515600" cy="1325563"/>
          </a:xfrm>
        </p:spPr>
        <p:txBody>
          <a:bodyPr>
            <a:normAutofit fontScale="90000"/>
          </a:bodyPr>
          <a:lstStyle/>
          <a:p>
            <a:r>
              <a:rPr lang="fr-CA"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Ce que l’on entend par projet …</a:t>
            </a:r>
          </a:p>
        </p:txBody>
      </p:sp>
      <p:sp>
        <p:nvSpPr>
          <p:cNvPr id="3" name="Espace réservé du contenu 2">
            <a:extLst>
              <a:ext uri="{FF2B5EF4-FFF2-40B4-BE49-F238E27FC236}">
                <a16:creationId xmlns:a16="http://schemas.microsoft.com/office/drawing/2014/main" id="{78E30BDE-54C3-5DD0-4880-63C1CDB1D1C0}"/>
              </a:ext>
            </a:extLst>
          </p:cNvPr>
          <p:cNvSpPr>
            <a:spLocks noGrp="1"/>
          </p:cNvSpPr>
          <p:nvPr>
            <p:ph idx="1"/>
            <p:custDataLst>
              <p:tags r:id="rId2"/>
            </p:custDataLst>
          </p:nvPr>
        </p:nvSpPr>
        <p:spPr>
          <a:xfrm>
            <a:off x="270164" y="2327564"/>
            <a:ext cx="11794216" cy="3480954"/>
          </a:xfrm>
        </p:spPr>
        <p:txBody>
          <a:bodyPr>
            <a:normAutofit/>
          </a:bodyPr>
          <a:lstStyle/>
          <a:p>
            <a:pPr marL="457200" lvl="1" indent="0">
              <a:buNone/>
            </a:pPr>
            <a:r>
              <a:rPr lang="fr-FR" sz="3600" dirty="0"/>
              <a:t>Ce qu’il fait :</a:t>
            </a:r>
          </a:p>
          <a:p>
            <a:pPr marL="457200" lvl="1" indent="0">
              <a:buNone/>
            </a:pPr>
            <a:endParaRPr lang="fr-FR" sz="3600" dirty="0"/>
          </a:p>
          <a:p>
            <a:pPr lvl="1"/>
            <a:r>
              <a:rPr lang="fr-CA" sz="2800" dirty="0"/>
              <a:t>I</a:t>
            </a:r>
            <a:r>
              <a:rPr lang="fr-FR" sz="2800" dirty="0"/>
              <a:t>l permet de développer des compétences.</a:t>
            </a:r>
          </a:p>
          <a:p>
            <a:pPr lvl="1"/>
            <a:r>
              <a:rPr lang="fr-FR" sz="2800" dirty="0"/>
              <a:t>Il permet de réaliser des tâches authentiques, ancrées dans le métier. </a:t>
            </a:r>
          </a:p>
          <a:p>
            <a:pPr lvl="1"/>
            <a:r>
              <a:rPr lang="fr-CA" sz="2800" dirty="0"/>
              <a:t>Il organise la formation, il lui donne un sens et la structure.</a:t>
            </a:r>
            <a:endParaRPr lang="fr-FR" sz="2800"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CA" dirty="0"/>
          </a:p>
          <a:p>
            <a:pPr marL="457200" lvl="1" indent="0">
              <a:buNone/>
            </a:pPr>
            <a:endParaRPr lang="fr-CA" dirty="0"/>
          </a:p>
        </p:txBody>
      </p:sp>
      <p:pic>
        <p:nvPicPr>
          <p:cNvPr id="4" name="Image 3">
            <a:hlinkClick r:id="rId6" action="ppaction://hlinksldjump"/>
            <a:extLst>
              <a:ext uri="{FF2B5EF4-FFF2-40B4-BE49-F238E27FC236}">
                <a16:creationId xmlns:a16="http://schemas.microsoft.com/office/drawing/2014/main" id="{8B8B5748-981B-859D-5CF7-97C9993B917F}"/>
              </a:ext>
            </a:extLst>
          </p:cNvPr>
          <p:cNvPicPr>
            <a:picLocks noChangeAspect="1"/>
          </p:cNvPicPr>
          <p:nvPr>
            <p:custDataLst>
              <p:tags r:id="rId3"/>
            </p:custDataLst>
          </p:nvPr>
        </p:nvPicPr>
        <p:blipFill>
          <a:blip r:embed="rId7"/>
          <a:stretch>
            <a:fillRect/>
          </a:stretch>
        </p:blipFill>
        <p:spPr>
          <a:xfrm>
            <a:off x="10230909" y="5188016"/>
            <a:ext cx="1388628" cy="1206283"/>
          </a:xfrm>
          <a:prstGeom prst="rect">
            <a:avLst/>
          </a:prstGeom>
        </p:spPr>
      </p:pic>
    </p:spTree>
    <p:extLst>
      <p:ext uri="{BB962C8B-B14F-4D97-AF65-F5344CB8AC3E}">
        <p14:creationId xmlns:p14="http://schemas.microsoft.com/office/powerpoint/2010/main" val="25766984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A8FC7-7391-47E0-69A1-619567842624}"/>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6E435608-5737-A091-F40B-E56F9E03B815}"/>
              </a:ext>
            </a:extLst>
          </p:cNvPr>
          <p:cNvSpPr txBox="1">
            <a:spLocks/>
          </p:cNvSpPr>
          <p:nvPr>
            <p:custDataLst>
              <p:tags r:id="rId1"/>
            </p:custDataLst>
          </p:nvPr>
        </p:nvSpPr>
        <p:spPr>
          <a:xfrm>
            <a:off x="1249097" y="158771"/>
            <a:ext cx="11419609" cy="18853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  Le projet au service du cours </a:t>
            </a:r>
          </a:p>
          <a:p>
            <a:pPr algn="ctr"/>
            <a:endParaRPr lang="fr-CA" sz="36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sp>
        <p:nvSpPr>
          <p:cNvPr id="11" name="Espace réservé du contenu 13">
            <a:extLst>
              <a:ext uri="{FF2B5EF4-FFF2-40B4-BE49-F238E27FC236}">
                <a16:creationId xmlns:a16="http://schemas.microsoft.com/office/drawing/2014/main" id="{BDE97D7D-AE8A-B824-A78F-F9D374E04FF0}"/>
              </a:ext>
            </a:extLst>
          </p:cNvPr>
          <p:cNvSpPr txBox="1">
            <a:spLocks/>
          </p:cNvSpPr>
          <p:nvPr>
            <p:custDataLst>
              <p:tags r:id="rId2"/>
            </p:custDataLst>
          </p:nvPr>
        </p:nvSpPr>
        <p:spPr>
          <a:xfrm>
            <a:off x="1123697" y="3052869"/>
            <a:ext cx="10547026" cy="3231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CA" sz="4000" dirty="0"/>
          </a:p>
        </p:txBody>
      </p:sp>
      <p:sp>
        <p:nvSpPr>
          <p:cNvPr id="3" name="ZoneTexte 2">
            <a:extLst>
              <a:ext uri="{FF2B5EF4-FFF2-40B4-BE49-F238E27FC236}">
                <a16:creationId xmlns:a16="http://schemas.microsoft.com/office/drawing/2014/main" id="{B8BB1933-8224-8EC8-62A2-EC7D09DE5E6A}"/>
              </a:ext>
            </a:extLst>
          </p:cNvPr>
          <p:cNvSpPr txBox="1"/>
          <p:nvPr>
            <p:custDataLst>
              <p:tags r:id="rId3"/>
            </p:custDataLst>
          </p:nvPr>
        </p:nvSpPr>
        <p:spPr>
          <a:xfrm>
            <a:off x="2342036" y="1508185"/>
            <a:ext cx="8644802" cy="3970318"/>
          </a:xfrm>
          <a:prstGeom prst="rect">
            <a:avLst/>
          </a:prstGeom>
          <a:noFill/>
        </p:spPr>
        <p:txBody>
          <a:bodyPr wrap="square">
            <a:spAutoFit/>
          </a:bodyPr>
          <a:lstStyle/>
          <a:p>
            <a:r>
              <a:rPr lang="fr-FR" b="1" dirty="0"/>
              <a:t>Stratégie pédagogique</a:t>
            </a:r>
          </a:p>
          <a:p>
            <a:r>
              <a:rPr lang="fr-FR" dirty="0"/>
              <a:t>Analyse critique de la pratique ou le projet est utilisé uniquement en fin de séquence.</a:t>
            </a:r>
          </a:p>
          <a:p>
            <a:endParaRPr lang="fr-FR" dirty="0"/>
          </a:p>
          <a:p>
            <a:r>
              <a:rPr lang="fr-FR" b="1" dirty="0"/>
              <a:t>Approche cognitive</a:t>
            </a:r>
          </a:p>
          <a:p>
            <a:r>
              <a:rPr lang="fr-FR" dirty="0"/>
              <a:t>Les apprentissages fragmentés ou segmentés réduisent le transfert des connaissances.</a:t>
            </a:r>
          </a:p>
          <a:p>
            <a:endParaRPr lang="fr-FR" dirty="0"/>
          </a:p>
          <a:p>
            <a:r>
              <a:rPr lang="fr-FR" b="1" dirty="0"/>
              <a:t>Lien avec l’approche par compétence (APC)</a:t>
            </a:r>
          </a:p>
          <a:p>
            <a:r>
              <a:rPr lang="fr-FR" dirty="0"/>
              <a:t>Une compétence ne se construit pas par une simple accumulation de contenu, mais par mobilisation de tâches intégrées dans un contexte réel.</a:t>
            </a:r>
          </a:p>
          <a:p>
            <a:endParaRPr lang="fr-FR" dirty="0"/>
          </a:p>
          <a:p>
            <a:r>
              <a:rPr lang="fr-FR" b="1" dirty="0"/>
              <a:t>Effet désiré</a:t>
            </a:r>
          </a:p>
          <a:p>
            <a:r>
              <a:rPr lang="fr-FR" dirty="0"/>
              <a:t>Faire prendre conscience de l’importance de rapprocher la formation de la réalité du marché du travail.</a:t>
            </a:r>
          </a:p>
        </p:txBody>
      </p:sp>
      <p:grpSp>
        <p:nvGrpSpPr>
          <p:cNvPr id="2" name="Groupe 1">
            <a:extLst>
              <a:ext uri="{FF2B5EF4-FFF2-40B4-BE49-F238E27FC236}">
                <a16:creationId xmlns:a16="http://schemas.microsoft.com/office/drawing/2014/main" id="{024A0A7D-C6DE-474E-FDB4-0526400CFC1F}"/>
              </a:ext>
            </a:extLst>
          </p:cNvPr>
          <p:cNvGrpSpPr/>
          <p:nvPr>
            <p:custDataLst>
              <p:tags r:id="rId4"/>
            </p:custDataLst>
          </p:nvPr>
        </p:nvGrpSpPr>
        <p:grpSpPr>
          <a:xfrm>
            <a:off x="390614" y="415638"/>
            <a:ext cx="1716967" cy="1804368"/>
            <a:chOff x="390614" y="415638"/>
            <a:chExt cx="1716967" cy="1804368"/>
          </a:xfrm>
        </p:grpSpPr>
        <p:sp>
          <p:nvSpPr>
            <p:cNvPr id="5" name="Ellipse 4">
              <a:extLst>
                <a:ext uri="{FF2B5EF4-FFF2-40B4-BE49-F238E27FC236}">
                  <a16:creationId xmlns:a16="http://schemas.microsoft.com/office/drawing/2014/main" id="{3E3F64C8-4638-65DE-0B1E-3CA12096A35D}"/>
                </a:ext>
              </a:extLst>
            </p:cNvPr>
            <p:cNvSpPr/>
            <p:nvPr/>
          </p:nvSpPr>
          <p:spPr>
            <a:xfrm>
              <a:off x="653772" y="546163"/>
              <a:ext cx="1190654" cy="1110551"/>
            </a:xfrm>
            <a:prstGeom prst="ellipse">
              <a:avLst/>
            </a:prstGeom>
            <a:blipFill>
              <a:blip r:embed="rId7"/>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Rectangle 5">
              <a:extLst>
                <a:ext uri="{FF2B5EF4-FFF2-40B4-BE49-F238E27FC236}">
                  <a16:creationId xmlns:a16="http://schemas.microsoft.com/office/drawing/2014/main" id="{CEB47701-8B7B-7BD8-FA5D-3981730DD8C4}"/>
                </a:ext>
              </a:extLst>
            </p:cNvPr>
            <p:cNvSpPr/>
            <p:nvPr/>
          </p:nvSpPr>
          <p:spPr>
            <a:xfrm rot="5676859">
              <a:off x="563298" y="324309"/>
              <a:ext cx="1371600" cy="1554257"/>
            </a:xfrm>
            <a:prstGeom prst="rect">
              <a:avLst/>
            </a:prstGeom>
            <a:noFill/>
          </p:spPr>
          <p:txBody>
            <a:bodyPr wrap="none" lIns="91440" tIns="45720" rIns="91440" bIns="45720">
              <a:prstTxWarp prst="textCircle">
                <a:avLst>
                  <a:gd name="adj" fmla="val 2988775"/>
                </a:avLst>
              </a:prstTxWarp>
              <a:spAutoFit/>
              <a:scene3d>
                <a:camera prst="orthographicFront"/>
                <a:lightRig rig="soft" dir="t">
                  <a:rot lat="0" lon="0" rev="15600000"/>
                </a:lightRig>
              </a:scene3d>
              <a:sp3d extrusionH="57150" prstMaterial="softEdge">
                <a:bevelT w="25400" h="38100"/>
              </a:sp3d>
            </a:bodyPr>
            <a:lstStyle/>
            <a:p>
              <a:pPr algn="ctr"/>
              <a:r>
                <a:rPr lang="fr-FR" sz="2800" b="1" dirty="0">
                  <a:ln w="3175">
                    <a:solidFill>
                      <a:schemeClr val="bg2"/>
                    </a:solidFill>
                  </a:ln>
                </a:rPr>
                <a:t>Décryptage pédagogique</a:t>
              </a:r>
              <a:endParaRPr lang="fr-FR" sz="2800" b="1" cap="none" spc="0" dirty="0">
                <a:ln w="3175">
                  <a:solidFill>
                    <a:schemeClr val="bg2"/>
                  </a:solidFill>
                </a:ln>
                <a:effectLst/>
              </a:endParaRPr>
            </a:p>
          </p:txBody>
        </p:sp>
        <p:sp>
          <p:nvSpPr>
            <p:cNvPr id="7" name="ZoneTexte 6">
              <a:hlinkClick r:id="rId8" action="ppaction://hlinksldjump"/>
              <a:extLst>
                <a:ext uri="{FF2B5EF4-FFF2-40B4-BE49-F238E27FC236}">
                  <a16:creationId xmlns:a16="http://schemas.microsoft.com/office/drawing/2014/main" id="{4A760131-72A8-5D5B-8554-133581AF4BB2}"/>
                </a:ext>
              </a:extLst>
            </p:cNvPr>
            <p:cNvSpPr txBox="1"/>
            <p:nvPr/>
          </p:nvSpPr>
          <p:spPr>
            <a:xfrm>
              <a:off x="390614" y="1635231"/>
              <a:ext cx="1716967" cy="584775"/>
            </a:xfrm>
            <a:prstGeom prst="rect">
              <a:avLst/>
            </a:prstGeom>
            <a:noFill/>
          </p:spPr>
          <p:txBody>
            <a:bodyPr wrap="square" rtlCol="0">
              <a:spAutoFit/>
            </a:bodyPr>
            <a:lstStyle/>
            <a:p>
              <a:pPr algn="ctr"/>
              <a:r>
                <a:rPr lang="fr-FR" sz="1400" dirty="0"/>
                <a:t>Diapositive </a:t>
              </a:r>
              <a:r>
                <a:rPr lang="fr-FR" sz="1400" b="1" dirty="0"/>
                <a:t>5</a:t>
              </a:r>
              <a:endParaRPr lang="fr-CA" sz="14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ndParaRPr>
            </a:p>
            <a:p>
              <a:endParaRPr lang="fr-CA" dirty="0"/>
            </a:p>
          </p:txBody>
        </p:sp>
      </p:grpSp>
    </p:spTree>
    <p:extLst>
      <p:ext uri="{BB962C8B-B14F-4D97-AF65-F5344CB8AC3E}">
        <p14:creationId xmlns:p14="http://schemas.microsoft.com/office/powerpoint/2010/main" val="38678020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EF3D4-0DD2-0C3E-B0F7-CFEDED64216E}"/>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2A65C346-85DD-4E2E-9AB9-1402CC0057FB}"/>
              </a:ext>
            </a:extLst>
          </p:cNvPr>
          <p:cNvSpPr txBox="1">
            <a:spLocks/>
          </p:cNvSpPr>
          <p:nvPr>
            <p:custDataLst>
              <p:tags r:id="rId1"/>
            </p:custDataLst>
          </p:nvPr>
        </p:nvSpPr>
        <p:spPr>
          <a:xfrm>
            <a:off x="1249097" y="158771"/>
            <a:ext cx="11419609" cy="18853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  Le cours au service du projet</a:t>
            </a:r>
          </a:p>
          <a:p>
            <a:pPr algn="ctr"/>
            <a:endParaRPr lang="fr-CA" sz="36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sp>
        <p:nvSpPr>
          <p:cNvPr id="11" name="Espace réservé du contenu 13">
            <a:extLst>
              <a:ext uri="{FF2B5EF4-FFF2-40B4-BE49-F238E27FC236}">
                <a16:creationId xmlns:a16="http://schemas.microsoft.com/office/drawing/2014/main" id="{CF77CB23-9055-E47F-57E7-EB66B1416DAA}"/>
              </a:ext>
            </a:extLst>
          </p:cNvPr>
          <p:cNvSpPr txBox="1">
            <a:spLocks/>
          </p:cNvSpPr>
          <p:nvPr>
            <p:custDataLst>
              <p:tags r:id="rId2"/>
            </p:custDataLst>
          </p:nvPr>
        </p:nvSpPr>
        <p:spPr>
          <a:xfrm>
            <a:off x="1123697" y="3052869"/>
            <a:ext cx="10547026" cy="3231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CA" sz="4000" dirty="0"/>
          </a:p>
        </p:txBody>
      </p:sp>
      <p:sp>
        <p:nvSpPr>
          <p:cNvPr id="3" name="ZoneTexte 2">
            <a:extLst>
              <a:ext uri="{FF2B5EF4-FFF2-40B4-BE49-F238E27FC236}">
                <a16:creationId xmlns:a16="http://schemas.microsoft.com/office/drawing/2014/main" id="{14046EAF-F1CD-0BC1-9DD2-AE3E624A3F44}"/>
              </a:ext>
            </a:extLst>
          </p:cNvPr>
          <p:cNvSpPr txBox="1"/>
          <p:nvPr>
            <p:custDataLst>
              <p:tags r:id="rId3"/>
            </p:custDataLst>
          </p:nvPr>
        </p:nvSpPr>
        <p:spPr>
          <a:xfrm>
            <a:off x="2298101" y="1847534"/>
            <a:ext cx="8644802" cy="3970318"/>
          </a:xfrm>
          <a:prstGeom prst="rect">
            <a:avLst/>
          </a:prstGeom>
          <a:noFill/>
        </p:spPr>
        <p:txBody>
          <a:bodyPr wrap="square">
            <a:spAutoFit/>
          </a:bodyPr>
          <a:lstStyle/>
          <a:p>
            <a:r>
              <a:rPr lang="fr-FR" b="1" dirty="0"/>
              <a:t>Stratégie pédagogique</a:t>
            </a:r>
          </a:p>
          <a:p>
            <a:r>
              <a:rPr lang="fr-FR" dirty="0"/>
              <a:t>Le projet est placé au début de la démarche afin de structurer les apprentissages.</a:t>
            </a:r>
          </a:p>
          <a:p>
            <a:endParaRPr lang="fr-FR" dirty="0"/>
          </a:p>
          <a:p>
            <a:r>
              <a:rPr lang="fr-FR" b="1" dirty="0"/>
              <a:t>Approche cognitive</a:t>
            </a:r>
          </a:p>
          <a:p>
            <a:r>
              <a:rPr lang="fr-FR" dirty="0"/>
              <a:t>Le renversement de la situation crée un conflit cognitif qui provoque un besoin réel d’apprendre qui est généralement le moteur central du développement cognitif.</a:t>
            </a:r>
          </a:p>
          <a:p>
            <a:endParaRPr lang="fr-FR" dirty="0"/>
          </a:p>
          <a:p>
            <a:r>
              <a:rPr lang="fr-FR" b="1" dirty="0"/>
              <a:t>Lien avec l’approche par compétence (APC)</a:t>
            </a:r>
          </a:p>
          <a:p>
            <a:r>
              <a:rPr lang="fr-FR" dirty="0"/>
              <a:t>Les savoirs sont mobilisés lorsqu’ils deviennent nécessaires à l’action comme en milieu de travail.</a:t>
            </a:r>
          </a:p>
          <a:p>
            <a:endParaRPr lang="fr-FR" dirty="0"/>
          </a:p>
          <a:p>
            <a:r>
              <a:rPr lang="fr-FR" b="1" dirty="0"/>
              <a:t>Effet désiré</a:t>
            </a:r>
          </a:p>
          <a:p>
            <a:r>
              <a:rPr lang="fr-FR" dirty="0"/>
              <a:t>Introduire l’idée que cette inversion peut faire générer des apprentissages plus durables et transférables dans l’avenir.</a:t>
            </a:r>
          </a:p>
        </p:txBody>
      </p:sp>
      <p:grpSp>
        <p:nvGrpSpPr>
          <p:cNvPr id="2" name="Groupe 1">
            <a:extLst>
              <a:ext uri="{FF2B5EF4-FFF2-40B4-BE49-F238E27FC236}">
                <a16:creationId xmlns:a16="http://schemas.microsoft.com/office/drawing/2014/main" id="{D4F20498-2E40-C9D7-E4DA-FE3C00136283}"/>
              </a:ext>
            </a:extLst>
          </p:cNvPr>
          <p:cNvGrpSpPr/>
          <p:nvPr>
            <p:custDataLst>
              <p:tags r:id="rId4"/>
            </p:custDataLst>
          </p:nvPr>
        </p:nvGrpSpPr>
        <p:grpSpPr>
          <a:xfrm>
            <a:off x="390614" y="415638"/>
            <a:ext cx="1716967" cy="1804368"/>
            <a:chOff x="390614" y="415638"/>
            <a:chExt cx="1716967" cy="1804368"/>
          </a:xfrm>
        </p:grpSpPr>
        <p:sp>
          <p:nvSpPr>
            <p:cNvPr id="5" name="Ellipse 4">
              <a:extLst>
                <a:ext uri="{FF2B5EF4-FFF2-40B4-BE49-F238E27FC236}">
                  <a16:creationId xmlns:a16="http://schemas.microsoft.com/office/drawing/2014/main" id="{C3390665-583F-6A10-7205-B5BD300B45C1}"/>
                </a:ext>
              </a:extLst>
            </p:cNvPr>
            <p:cNvSpPr/>
            <p:nvPr/>
          </p:nvSpPr>
          <p:spPr>
            <a:xfrm>
              <a:off x="653772" y="546163"/>
              <a:ext cx="1190654" cy="1110551"/>
            </a:xfrm>
            <a:prstGeom prst="ellipse">
              <a:avLst/>
            </a:prstGeom>
            <a:blipFill>
              <a:blip r:embed="rId7"/>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Rectangle 5">
              <a:extLst>
                <a:ext uri="{FF2B5EF4-FFF2-40B4-BE49-F238E27FC236}">
                  <a16:creationId xmlns:a16="http://schemas.microsoft.com/office/drawing/2014/main" id="{112446DF-4BD5-6FAA-94C3-D33D5DCFE2CF}"/>
                </a:ext>
              </a:extLst>
            </p:cNvPr>
            <p:cNvSpPr/>
            <p:nvPr/>
          </p:nvSpPr>
          <p:spPr>
            <a:xfrm rot="5676859">
              <a:off x="563298" y="324309"/>
              <a:ext cx="1371600" cy="1554257"/>
            </a:xfrm>
            <a:prstGeom prst="rect">
              <a:avLst/>
            </a:prstGeom>
            <a:noFill/>
          </p:spPr>
          <p:txBody>
            <a:bodyPr wrap="none" lIns="91440" tIns="45720" rIns="91440" bIns="45720">
              <a:prstTxWarp prst="textCircle">
                <a:avLst>
                  <a:gd name="adj" fmla="val 2988775"/>
                </a:avLst>
              </a:prstTxWarp>
              <a:spAutoFit/>
              <a:scene3d>
                <a:camera prst="orthographicFront"/>
                <a:lightRig rig="soft" dir="t">
                  <a:rot lat="0" lon="0" rev="15600000"/>
                </a:lightRig>
              </a:scene3d>
              <a:sp3d extrusionH="57150" prstMaterial="softEdge">
                <a:bevelT w="25400" h="38100"/>
              </a:sp3d>
            </a:bodyPr>
            <a:lstStyle/>
            <a:p>
              <a:pPr algn="ctr"/>
              <a:r>
                <a:rPr lang="fr-FR" sz="2800" b="1" dirty="0">
                  <a:ln w="3175">
                    <a:solidFill>
                      <a:schemeClr val="bg2"/>
                    </a:solidFill>
                  </a:ln>
                </a:rPr>
                <a:t>Décryptage pédagogique</a:t>
              </a:r>
              <a:endParaRPr lang="fr-FR" sz="2800" b="1" cap="none" spc="0" dirty="0">
                <a:ln w="3175">
                  <a:solidFill>
                    <a:schemeClr val="bg2"/>
                  </a:solidFill>
                </a:ln>
                <a:effectLst/>
              </a:endParaRPr>
            </a:p>
          </p:txBody>
        </p:sp>
        <p:sp>
          <p:nvSpPr>
            <p:cNvPr id="7" name="ZoneTexte 6">
              <a:hlinkClick r:id="rId8" action="ppaction://hlinksldjump"/>
              <a:extLst>
                <a:ext uri="{FF2B5EF4-FFF2-40B4-BE49-F238E27FC236}">
                  <a16:creationId xmlns:a16="http://schemas.microsoft.com/office/drawing/2014/main" id="{534DD100-E546-AAC9-34DD-AD81C44E7F66}"/>
                </a:ext>
              </a:extLst>
            </p:cNvPr>
            <p:cNvSpPr txBox="1"/>
            <p:nvPr/>
          </p:nvSpPr>
          <p:spPr>
            <a:xfrm>
              <a:off x="390614" y="1635231"/>
              <a:ext cx="1716967" cy="584775"/>
            </a:xfrm>
            <a:prstGeom prst="rect">
              <a:avLst/>
            </a:prstGeom>
            <a:noFill/>
          </p:spPr>
          <p:txBody>
            <a:bodyPr wrap="square" rtlCol="0">
              <a:spAutoFit/>
            </a:bodyPr>
            <a:lstStyle/>
            <a:p>
              <a:pPr algn="ctr"/>
              <a:r>
                <a:rPr lang="fr-FR" sz="1400" dirty="0"/>
                <a:t>Diapositive </a:t>
              </a:r>
              <a:r>
                <a:rPr lang="fr-FR" sz="1400" b="1" dirty="0"/>
                <a:t>6</a:t>
              </a:r>
              <a:endParaRPr lang="fr-CA" sz="14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ndParaRPr>
            </a:p>
            <a:p>
              <a:endParaRPr lang="fr-CA" dirty="0"/>
            </a:p>
          </p:txBody>
        </p:sp>
      </p:grpSp>
    </p:spTree>
    <p:extLst>
      <p:ext uri="{BB962C8B-B14F-4D97-AF65-F5344CB8AC3E}">
        <p14:creationId xmlns:p14="http://schemas.microsoft.com/office/powerpoint/2010/main" val="3216901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2142A-470A-5B04-FC18-D44474C4498E}"/>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0AC606B6-E8F4-2CE5-849A-3DE71D7D81AD}"/>
              </a:ext>
            </a:extLst>
          </p:cNvPr>
          <p:cNvSpPr txBox="1">
            <a:spLocks/>
          </p:cNvSpPr>
          <p:nvPr>
            <p:custDataLst>
              <p:tags r:id="rId1"/>
            </p:custDataLst>
          </p:nvPr>
        </p:nvSpPr>
        <p:spPr>
          <a:xfrm>
            <a:off x="1123697" y="86586"/>
            <a:ext cx="11419609" cy="18853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 Activation des acquis et sécurisation du parcours</a:t>
            </a:r>
          </a:p>
          <a:p>
            <a:pPr algn="ctr"/>
            <a:endParaRPr lang="fr-CA" sz="36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sp>
        <p:nvSpPr>
          <p:cNvPr id="11" name="Espace réservé du contenu 13">
            <a:extLst>
              <a:ext uri="{FF2B5EF4-FFF2-40B4-BE49-F238E27FC236}">
                <a16:creationId xmlns:a16="http://schemas.microsoft.com/office/drawing/2014/main" id="{31D25048-7DBE-E8C4-D5A3-E55EAAD3C88B}"/>
              </a:ext>
            </a:extLst>
          </p:cNvPr>
          <p:cNvSpPr txBox="1">
            <a:spLocks/>
          </p:cNvSpPr>
          <p:nvPr>
            <p:custDataLst>
              <p:tags r:id="rId2"/>
            </p:custDataLst>
          </p:nvPr>
        </p:nvSpPr>
        <p:spPr>
          <a:xfrm>
            <a:off x="1123697" y="3052869"/>
            <a:ext cx="10547026" cy="3231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CA" sz="4000" dirty="0"/>
          </a:p>
        </p:txBody>
      </p:sp>
      <p:sp>
        <p:nvSpPr>
          <p:cNvPr id="3" name="ZoneTexte 2">
            <a:extLst>
              <a:ext uri="{FF2B5EF4-FFF2-40B4-BE49-F238E27FC236}">
                <a16:creationId xmlns:a16="http://schemas.microsoft.com/office/drawing/2014/main" id="{2B6215CD-819A-513D-C225-A58818FEEC9F}"/>
              </a:ext>
            </a:extLst>
          </p:cNvPr>
          <p:cNvSpPr txBox="1"/>
          <p:nvPr>
            <p:custDataLst>
              <p:tags r:id="rId3"/>
            </p:custDataLst>
          </p:nvPr>
        </p:nvSpPr>
        <p:spPr>
          <a:xfrm>
            <a:off x="2107581" y="2472271"/>
            <a:ext cx="8644802" cy="3416320"/>
          </a:xfrm>
          <a:prstGeom prst="rect">
            <a:avLst/>
          </a:prstGeom>
          <a:noFill/>
        </p:spPr>
        <p:txBody>
          <a:bodyPr wrap="square">
            <a:spAutoFit/>
          </a:bodyPr>
          <a:lstStyle/>
          <a:p>
            <a:r>
              <a:rPr lang="fr-FR" b="1" dirty="0"/>
              <a:t>Stratégie pédagogique</a:t>
            </a:r>
          </a:p>
          <a:p>
            <a:r>
              <a:rPr lang="fr-FR" dirty="0"/>
              <a:t>L’activation des connaissances antérieures favorise la réduction de la charge cognitive</a:t>
            </a:r>
            <a:r>
              <a:rPr lang="fr-FR" b="1" dirty="0"/>
              <a:t>.</a:t>
            </a:r>
          </a:p>
          <a:p>
            <a:endParaRPr lang="fr-FR" dirty="0"/>
          </a:p>
          <a:p>
            <a:r>
              <a:rPr lang="fr-FR" b="1" dirty="0"/>
              <a:t>Approche cognitive</a:t>
            </a:r>
          </a:p>
          <a:p>
            <a:r>
              <a:rPr lang="fr-FR" dirty="0"/>
              <a:t>La sécurisation du parcours diminue l’anxiété et favorise l’engagement cognitif.</a:t>
            </a:r>
          </a:p>
          <a:p>
            <a:endParaRPr lang="fr-FR" dirty="0"/>
          </a:p>
          <a:p>
            <a:r>
              <a:rPr lang="fr-FR" b="1" dirty="0"/>
              <a:t>Lien avec l’approche par compétence (APC)</a:t>
            </a:r>
          </a:p>
          <a:p>
            <a:r>
              <a:rPr lang="fr-FR" dirty="0"/>
              <a:t>Respecter le rythme et la progression des apprentissages.</a:t>
            </a:r>
          </a:p>
          <a:p>
            <a:endParaRPr lang="fr-FR" dirty="0"/>
          </a:p>
          <a:p>
            <a:r>
              <a:rPr lang="fr-FR" b="1" dirty="0"/>
              <a:t>Effet désiré</a:t>
            </a:r>
          </a:p>
          <a:p>
            <a:r>
              <a:rPr lang="fr-FR" dirty="0"/>
              <a:t>Accroissement de la persévérance et climat d’apprentissage positif.</a:t>
            </a:r>
          </a:p>
        </p:txBody>
      </p:sp>
      <p:grpSp>
        <p:nvGrpSpPr>
          <p:cNvPr id="2" name="Groupe 1">
            <a:extLst>
              <a:ext uri="{FF2B5EF4-FFF2-40B4-BE49-F238E27FC236}">
                <a16:creationId xmlns:a16="http://schemas.microsoft.com/office/drawing/2014/main" id="{42BCF9B0-91FE-D682-7C4D-115ABD5FE5E6}"/>
              </a:ext>
            </a:extLst>
          </p:cNvPr>
          <p:cNvGrpSpPr/>
          <p:nvPr>
            <p:custDataLst>
              <p:tags r:id="rId4"/>
            </p:custDataLst>
          </p:nvPr>
        </p:nvGrpSpPr>
        <p:grpSpPr>
          <a:xfrm>
            <a:off x="390614" y="415638"/>
            <a:ext cx="1716967" cy="1804368"/>
            <a:chOff x="390614" y="415638"/>
            <a:chExt cx="1716967" cy="1804368"/>
          </a:xfrm>
        </p:grpSpPr>
        <p:sp>
          <p:nvSpPr>
            <p:cNvPr id="5" name="Ellipse 4">
              <a:extLst>
                <a:ext uri="{FF2B5EF4-FFF2-40B4-BE49-F238E27FC236}">
                  <a16:creationId xmlns:a16="http://schemas.microsoft.com/office/drawing/2014/main" id="{C88D0F8A-00D5-8C20-FEDE-35E07AD2928D}"/>
                </a:ext>
              </a:extLst>
            </p:cNvPr>
            <p:cNvSpPr/>
            <p:nvPr/>
          </p:nvSpPr>
          <p:spPr>
            <a:xfrm>
              <a:off x="653772" y="546163"/>
              <a:ext cx="1190654" cy="1110551"/>
            </a:xfrm>
            <a:prstGeom prst="ellipse">
              <a:avLst/>
            </a:prstGeom>
            <a:blipFill>
              <a:blip r:embed="rId7"/>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Rectangle 5">
              <a:extLst>
                <a:ext uri="{FF2B5EF4-FFF2-40B4-BE49-F238E27FC236}">
                  <a16:creationId xmlns:a16="http://schemas.microsoft.com/office/drawing/2014/main" id="{AC3A9E84-D347-EC51-32E9-5D7223978E0D}"/>
                </a:ext>
              </a:extLst>
            </p:cNvPr>
            <p:cNvSpPr/>
            <p:nvPr/>
          </p:nvSpPr>
          <p:spPr>
            <a:xfrm rot="5676859">
              <a:off x="563298" y="324309"/>
              <a:ext cx="1371600" cy="1554257"/>
            </a:xfrm>
            <a:prstGeom prst="rect">
              <a:avLst/>
            </a:prstGeom>
            <a:noFill/>
          </p:spPr>
          <p:txBody>
            <a:bodyPr wrap="none" lIns="91440" tIns="45720" rIns="91440" bIns="45720">
              <a:prstTxWarp prst="textCircle">
                <a:avLst>
                  <a:gd name="adj" fmla="val 2988775"/>
                </a:avLst>
              </a:prstTxWarp>
              <a:spAutoFit/>
              <a:scene3d>
                <a:camera prst="orthographicFront"/>
                <a:lightRig rig="soft" dir="t">
                  <a:rot lat="0" lon="0" rev="15600000"/>
                </a:lightRig>
              </a:scene3d>
              <a:sp3d extrusionH="57150" prstMaterial="softEdge">
                <a:bevelT w="25400" h="38100"/>
              </a:sp3d>
            </a:bodyPr>
            <a:lstStyle/>
            <a:p>
              <a:pPr algn="ctr"/>
              <a:r>
                <a:rPr lang="fr-FR" sz="2800" b="1" dirty="0">
                  <a:ln w="3175">
                    <a:solidFill>
                      <a:schemeClr val="bg2"/>
                    </a:solidFill>
                  </a:ln>
                </a:rPr>
                <a:t>Décryptage pédagogique</a:t>
              </a:r>
              <a:endParaRPr lang="fr-FR" sz="2800" b="1" cap="none" spc="0" dirty="0">
                <a:ln w="3175">
                  <a:solidFill>
                    <a:schemeClr val="bg2"/>
                  </a:solidFill>
                </a:ln>
                <a:effectLst/>
              </a:endParaRPr>
            </a:p>
          </p:txBody>
        </p:sp>
        <p:sp>
          <p:nvSpPr>
            <p:cNvPr id="7" name="ZoneTexte 6">
              <a:hlinkClick r:id="rId8" action="ppaction://hlinksldjump"/>
              <a:extLst>
                <a:ext uri="{FF2B5EF4-FFF2-40B4-BE49-F238E27FC236}">
                  <a16:creationId xmlns:a16="http://schemas.microsoft.com/office/drawing/2014/main" id="{A8B37368-9BA2-467F-CF7C-0481EA5F8565}"/>
                </a:ext>
              </a:extLst>
            </p:cNvPr>
            <p:cNvSpPr txBox="1"/>
            <p:nvPr/>
          </p:nvSpPr>
          <p:spPr>
            <a:xfrm>
              <a:off x="390614" y="1635231"/>
              <a:ext cx="1716967" cy="584775"/>
            </a:xfrm>
            <a:prstGeom prst="rect">
              <a:avLst/>
            </a:prstGeom>
            <a:noFill/>
          </p:spPr>
          <p:txBody>
            <a:bodyPr wrap="square" rtlCol="0">
              <a:spAutoFit/>
            </a:bodyPr>
            <a:lstStyle/>
            <a:p>
              <a:pPr algn="ctr"/>
              <a:r>
                <a:rPr lang="fr-FR" sz="1400" dirty="0"/>
                <a:t>Diapositive </a:t>
              </a:r>
              <a:r>
                <a:rPr lang="fr-FR" sz="1400" b="1" dirty="0"/>
                <a:t>7 et 8</a:t>
              </a:r>
              <a:endParaRPr lang="fr-CA" sz="14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ndParaRPr>
            </a:p>
            <a:p>
              <a:endParaRPr lang="fr-CA" dirty="0"/>
            </a:p>
          </p:txBody>
        </p:sp>
      </p:grpSp>
    </p:spTree>
    <p:extLst>
      <p:ext uri="{BB962C8B-B14F-4D97-AF65-F5344CB8AC3E}">
        <p14:creationId xmlns:p14="http://schemas.microsoft.com/office/powerpoint/2010/main" val="5404873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AD5E4-0F69-554E-E4DF-54F1AD33DC69}"/>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AFF99C30-6830-28A4-CB37-F395BA3B8099}"/>
              </a:ext>
            </a:extLst>
          </p:cNvPr>
          <p:cNvSpPr txBox="1">
            <a:spLocks/>
          </p:cNvSpPr>
          <p:nvPr>
            <p:custDataLst>
              <p:tags r:id="rId1"/>
            </p:custDataLst>
          </p:nvPr>
        </p:nvSpPr>
        <p:spPr>
          <a:xfrm>
            <a:off x="1123697" y="86586"/>
            <a:ext cx="11419609" cy="18853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 Construction guidée du projet</a:t>
            </a:r>
          </a:p>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 et accompagnement</a:t>
            </a:r>
          </a:p>
          <a:p>
            <a:pPr algn="ctr"/>
            <a:endParaRPr lang="fr-CA" sz="36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sp>
        <p:nvSpPr>
          <p:cNvPr id="11" name="Espace réservé du contenu 13">
            <a:extLst>
              <a:ext uri="{FF2B5EF4-FFF2-40B4-BE49-F238E27FC236}">
                <a16:creationId xmlns:a16="http://schemas.microsoft.com/office/drawing/2014/main" id="{836AD24E-CF91-4AD5-5455-BFC59199E821}"/>
              </a:ext>
            </a:extLst>
          </p:cNvPr>
          <p:cNvSpPr txBox="1">
            <a:spLocks/>
          </p:cNvSpPr>
          <p:nvPr>
            <p:custDataLst>
              <p:tags r:id="rId2"/>
            </p:custDataLst>
          </p:nvPr>
        </p:nvSpPr>
        <p:spPr>
          <a:xfrm>
            <a:off x="1123697" y="3052869"/>
            <a:ext cx="10547026" cy="3231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CA" sz="4000" dirty="0"/>
          </a:p>
        </p:txBody>
      </p:sp>
      <p:sp>
        <p:nvSpPr>
          <p:cNvPr id="3" name="ZoneTexte 2">
            <a:extLst>
              <a:ext uri="{FF2B5EF4-FFF2-40B4-BE49-F238E27FC236}">
                <a16:creationId xmlns:a16="http://schemas.microsoft.com/office/drawing/2014/main" id="{DF9B8E24-E8C9-3ECB-1DB8-B435721F09DE}"/>
              </a:ext>
            </a:extLst>
          </p:cNvPr>
          <p:cNvSpPr txBox="1"/>
          <p:nvPr>
            <p:custDataLst>
              <p:tags r:id="rId3"/>
            </p:custDataLst>
          </p:nvPr>
        </p:nvSpPr>
        <p:spPr>
          <a:xfrm>
            <a:off x="2423501" y="1847534"/>
            <a:ext cx="8644802" cy="3416320"/>
          </a:xfrm>
          <a:prstGeom prst="rect">
            <a:avLst/>
          </a:prstGeom>
          <a:noFill/>
        </p:spPr>
        <p:txBody>
          <a:bodyPr wrap="square">
            <a:spAutoFit/>
          </a:bodyPr>
          <a:lstStyle/>
          <a:p>
            <a:r>
              <a:rPr lang="fr-FR" b="1" dirty="0"/>
              <a:t>Stratégie pédagogique</a:t>
            </a:r>
          </a:p>
          <a:p>
            <a:r>
              <a:rPr lang="fr-FR" dirty="0"/>
              <a:t>Étayage progressif à l’aide d’une feuille guide et d’étapes structurées.</a:t>
            </a:r>
          </a:p>
          <a:p>
            <a:endParaRPr lang="fr-FR" dirty="0"/>
          </a:p>
          <a:p>
            <a:r>
              <a:rPr lang="fr-FR" b="1" dirty="0"/>
              <a:t>Approche cognitive</a:t>
            </a:r>
          </a:p>
          <a:p>
            <a:r>
              <a:rPr lang="fr-FR" dirty="0"/>
              <a:t>L’accompagnement soutient l’apprenant dans sa zone proximale de développement et favorise l’autonomie.</a:t>
            </a:r>
          </a:p>
          <a:p>
            <a:endParaRPr lang="fr-FR" dirty="0"/>
          </a:p>
          <a:p>
            <a:r>
              <a:rPr lang="fr-FR" b="1" dirty="0"/>
              <a:t>Lien avec l’approche par compétence (APC)</a:t>
            </a:r>
          </a:p>
          <a:p>
            <a:r>
              <a:rPr lang="fr-FR" dirty="0"/>
              <a:t>Chaque étape correspond à une composante réelle d’une activité professionnelle.</a:t>
            </a:r>
          </a:p>
          <a:p>
            <a:endParaRPr lang="fr-FR" dirty="0"/>
          </a:p>
          <a:p>
            <a:r>
              <a:rPr lang="fr-FR" b="1" dirty="0"/>
              <a:t>Effet désiré</a:t>
            </a:r>
          </a:p>
          <a:p>
            <a:r>
              <a:rPr lang="fr-FR" dirty="0"/>
              <a:t>Développer le jugement professionnel et la compétence.</a:t>
            </a:r>
          </a:p>
        </p:txBody>
      </p:sp>
      <p:grpSp>
        <p:nvGrpSpPr>
          <p:cNvPr id="2" name="Groupe 1">
            <a:extLst>
              <a:ext uri="{FF2B5EF4-FFF2-40B4-BE49-F238E27FC236}">
                <a16:creationId xmlns:a16="http://schemas.microsoft.com/office/drawing/2014/main" id="{4C76F4EC-D258-C911-449C-6142CCC7EF90}"/>
              </a:ext>
            </a:extLst>
          </p:cNvPr>
          <p:cNvGrpSpPr/>
          <p:nvPr>
            <p:custDataLst>
              <p:tags r:id="rId4"/>
            </p:custDataLst>
          </p:nvPr>
        </p:nvGrpSpPr>
        <p:grpSpPr>
          <a:xfrm>
            <a:off x="390614" y="415638"/>
            <a:ext cx="1716967" cy="1804368"/>
            <a:chOff x="390614" y="415638"/>
            <a:chExt cx="1716967" cy="1804368"/>
          </a:xfrm>
        </p:grpSpPr>
        <p:sp>
          <p:nvSpPr>
            <p:cNvPr id="5" name="Ellipse 4">
              <a:extLst>
                <a:ext uri="{FF2B5EF4-FFF2-40B4-BE49-F238E27FC236}">
                  <a16:creationId xmlns:a16="http://schemas.microsoft.com/office/drawing/2014/main" id="{C9E0602B-36AF-2F57-DEC4-156C2E7405C7}"/>
                </a:ext>
              </a:extLst>
            </p:cNvPr>
            <p:cNvSpPr/>
            <p:nvPr/>
          </p:nvSpPr>
          <p:spPr>
            <a:xfrm>
              <a:off x="653772" y="546163"/>
              <a:ext cx="1190654" cy="1110551"/>
            </a:xfrm>
            <a:prstGeom prst="ellipse">
              <a:avLst/>
            </a:prstGeom>
            <a:blipFill>
              <a:blip r:embed="rId7"/>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Rectangle 5">
              <a:extLst>
                <a:ext uri="{FF2B5EF4-FFF2-40B4-BE49-F238E27FC236}">
                  <a16:creationId xmlns:a16="http://schemas.microsoft.com/office/drawing/2014/main" id="{06D03C2D-A704-D1EB-4FAE-990C6A837AD4}"/>
                </a:ext>
              </a:extLst>
            </p:cNvPr>
            <p:cNvSpPr/>
            <p:nvPr/>
          </p:nvSpPr>
          <p:spPr>
            <a:xfrm rot="5676859">
              <a:off x="563298" y="324309"/>
              <a:ext cx="1371600" cy="1554257"/>
            </a:xfrm>
            <a:prstGeom prst="rect">
              <a:avLst/>
            </a:prstGeom>
            <a:noFill/>
          </p:spPr>
          <p:txBody>
            <a:bodyPr wrap="none" lIns="91440" tIns="45720" rIns="91440" bIns="45720">
              <a:prstTxWarp prst="textCircle">
                <a:avLst>
                  <a:gd name="adj" fmla="val 2988775"/>
                </a:avLst>
              </a:prstTxWarp>
              <a:spAutoFit/>
              <a:scene3d>
                <a:camera prst="orthographicFront"/>
                <a:lightRig rig="soft" dir="t">
                  <a:rot lat="0" lon="0" rev="15600000"/>
                </a:lightRig>
              </a:scene3d>
              <a:sp3d extrusionH="57150" prstMaterial="softEdge">
                <a:bevelT w="25400" h="38100"/>
              </a:sp3d>
            </a:bodyPr>
            <a:lstStyle/>
            <a:p>
              <a:pPr algn="ctr"/>
              <a:r>
                <a:rPr lang="fr-FR" sz="2800" b="1" dirty="0">
                  <a:ln w="3175">
                    <a:solidFill>
                      <a:schemeClr val="bg2"/>
                    </a:solidFill>
                  </a:ln>
                </a:rPr>
                <a:t>Décryptage pédagogique</a:t>
              </a:r>
              <a:endParaRPr lang="fr-FR" sz="2800" b="1" cap="none" spc="0" dirty="0">
                <a:ln w="3175">
                  <a:solidFill>
                    <a:schemeClr val="bg2"/>
                  </a:solidFill>
                </a:ln>
                <a:effectLst/>
              </a:endParaRPr>
            </a:p>
          </p:txBody>
        </p:sp>
        <p:sp>
          <p:nvSpPr>
            <p:cNvPr id="7" name="ZoneTexte 6">
              <a:hlinkClick r:id="rId8" action="ppaction://hlinksldjump"/>
              <a:extLst>
                <a:ext uri="{FF2B5EF4-FFF2-40B4-BE49-F238E27FC236}">
                  <a16:creationId xmlns:a16="http://schemas.microsoft.com/office/drawing/2014/main" id="{8986D42B-44AB-59B7-D4F2-0DA3D55B4328}"/>
                </a:ext>
              </a:extLst>
            </p:cNvPr>
            <p:cNvSpPr txBox="1"/>
            <p:nvPr/>
          </p:nvSpPr>
          <p:spPr>
            <a:xfrm>
              <a:off x="390614" y="1635231"/>
              <a:ext cx="1716967" cy="584775"/>
            </a:xfrm>
            <a:prstGeom prst="rect">
              <a:avLst/>
            </a:prstGeom>
            <a:noFill/>
          </p:spPr>
          <p:txBody>
            <a:bodyPr wrap="square" rtlCol="0">
              <a:spAutoFit/>
            </a:bodyPr>
            <a:lstStyle/>
            <a:p>
              <a:pPr algn="ctr"/>
              <a:r>
                <a:rPr lang="fr-FR" sz="1400" dirty="0"/>
                <a:t>Diapositive </a:t>
              </a:r>
              <a:r>
                <a:rPr lang="fr-FR" sz="1400" b="1" dirty="0"/>
                <a:t>9 à 17</a:t>
              </a:r>
              <a:endParaRPr lang="fr-CA" sz="14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ndParaRPr>
            </a:p>
            <a:p>
              <a:endParaRPr lang="fr-CA" dirty="0"/>
            </a:p>
          </p:txBody>
        </p:sp>
      </p:grpSp>
    </p:spTree>
    <p:extLst>
      <p:ext uri="{BB962C8B-B14F-4D97-AF65-F5344CB8AC3E}">
        <p14:creationId xmlns:p14="http://schemas.microsoft.com/office/powerpoint/2010/main" val="24839621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BC924-97A4-E81C-AE4E-9FC9F567CCFB}"/>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79D4CFFD-4F84-EB8F-2B90-DA52BF678C67}"/>
              </a:ext>
            </a:extLst>
          </p:cNvPr>
          <p:cNvSpPr txBox="1">
            <a:spLocks/>
          </p:cNvSpPr>
          <p:nvPr>
            <p:custDataLst>
              <p:tags r:id="rId1"/>
            </p:custDataLst>
          </p:nvPr>
        </p:nvSpPr>
        <p:spPr>
          <a:xfrm>
            <a:off x="1123697" y="86586"/>
            <a:ext cx="11419609" cy="18853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 Modélisation </a:t>
            </a:r>
          </a:p>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des compétences</a:t>
            </a:r>
            <a:endParaRPr lang="fr-CA" sz="36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sp>
        <p:nvSpPr>
          <p:cNvPr id="11" name="Espace réservé du contenu 13">
            <a:extLst>
              <a:ext uri="{FF2B5EF4-FFF2-40B4-BE49-F238E27FC236}">
                <a16:creationId xmlns:a16="http://schemas.microsoft.com/office/drawing/2014/main" id="{24FE8532-FB95-816A-EFE9-BF0A4745D5EA}"/>
              </a:ext>
            </a:extLst>
          </p:cNvPr>
          <p:cNvSpPr txBox="1">
            <a:spLocks/>
          </p:cNvSpPr>
          <p:nvPr>
            <p:custDataLst>
              <p:tags r:id="rId2"/>
            </p:custDataLst>
          </p:nvPr>
        </p:nvSpPr>
        <p:spPr>
          <a:xfrm>
            <a:off x="1123697" y="3052869"/>
            <a:ext cx="10547026" cy="3231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CA" sz="4000" dirty="0"/>
          </a:p>
        </p:txBody>
      </p:sp>
      <p:sp>
        <p:nvSpPr>
          <p:cNvPr id="3" name="ZoneTexte 2">
            <a:extLst>
              <a:ext uri="{FF2B5EF4-FFF2-40B4-BE49-F238E27FC236}">
                <a16:creationId xmlns:a16="http://schemas.microsoft.com/office/drawing/2014/main" id="{D429B9AE-8839-1B8E-1A90-77ED4152E16F}"/>
              </a:ext>
            </a:extLst>
          </p:cNvPr>
          <p:cNvSpPr txBox="1"/>
          <p:nvPr>
            <p:custDataLst>
              <p:tags r:id="rId3"/>
            </p:custDataLst>
          </p:nvPr>
        </p:nvSpPr>
        <p:spPr>
          <a:xfrm>
            <a:off x="2423501" y="1847534"/>
            <a:ext cx="8644802" cy="3693319"/>
          </a:xfrm>
          <a:prstGeom prst="rect">
            <a:avLst/>
          </a:prstGeom>
          <a:noFill/>
        </p:spPr>
        <p:txBody>
          <a:bodyPr wrap="square">
            <a:spAutoFit/>
          </a:bodyPr>
          <a:lstStyle/>
          <a:p>
            <a:r>
              <a:rPr lang="fr-FR" b="1" dirty="0"/>
              <a:t>Stratégie pédagogique</a:t>
            </a:r>
          </a:p>
          <a:p>
            <a:r>
              <a:rPr lang="fr-FR" dirty="0"/>
              <a:t>Présentation d’un exemple d’énoncé de projet.</a:t>
            </a:r>
          </a:p>
          <a:p>
            <a:endParaRPr lang="fr-FR" dirty="0"/>
          </a:p>
          <a:p>
            <a:r>
              <a:rPr lang="fr-FR" b="1" dirty="0"/>
              <a:t>Approche cognitive</a:t>
            </a:r>
          </a:p>
          <a:p>
            <a:r>
              <a:rPr lang="fr-FR" dirty="0"/>
              <a:t>Des attentes claires et des critères bien définis réduisent l’incertitude cognitive et favorise l’engagement.</a:t>
            </a:r>
          </a:p>
          <a:p>
            <a:endParaRPr lang="fr-FR" dirty="0"/>
          </a:p>
          <a:p>
            <a:r>
              <a:rPr lang="fr-FR" b="1" dirty="0"/>
              <a:t>Lien avec l’approche par compétence (APC)</a:t>
            </a:r>
          </a:p>
          <a:p>
            <a:r>
              <a:rPr lang="fr-FR" dirty="0"/>
              <a:t>Alignement avec une situation professionnelle, en lien avec le marché du travail.</a:t>
            </a:r>
          </a:p>
          <a:p>
            <a:endParaRPr lang="fr-FR" dirty="0"/>
          </a:p>
          <a:p>
            <a:r>
              <a:rPr lang="fr-FR" b="1" dirty="0"/>
              <a:t>Effet désiré</a:t>
            </a:r>
          </a:p>
          <a:p>
            <a:r>
              <a:rPr lang="fr-FR" dirty="0"/>
              <a:t>Amélioration de la réussite et clarification du mandat à réaliser par l’utilisation d’un exemple concret.</a:t>
            </a:r>
          </a:p>
        </p:txBody>
      </p:sp>
      <p:grpSp>
        <p:nvGrpSpPr>
          <p:cNvPr id="2" name="Groupe 1">
            <a:extLst>
              <a:ext uri="{FF2B5EF4-FFF2-40B4-BE49-F238E27FC236}">
                <a16:creationId xmlns:a16="http://schemas.microsoft.com/office/drawing/2014/main" id="{5A329C7D-3C96-337A-A680-567A3D7E65B1}"/>
              </a:ext>
            </a:extLst>
          </p:cNvPr>
          <p:cNvGrpSpPr/>
          <p:nvPr>
            <p:custDataLst>
              <p:tags r:id="rId4"/>
            </p:custDataLst>
          </p:nvPr>
        </p:nvGrpSpPr>
        <p:grpSpPr>
          <a:xfrm>
            <a:off x="390614" y="415638"/>
            <a:ext cx="1716967" cy="1804368"/>
            <a:chOff x="390614" y="415638"/>
            <a:chExt cx="1716967" cy="1804368"/>
          </a:xfrm>
        </p:grpSpPr>
        <p:sp>
          <p:nvSpPr>
            <p:cNvPr id="5" name="Ellipse 4">
              <a:extLst>
                <a:ext uri="{FF2B5EF4-FFF2-40B4-BE49-F238E27FC236}">
                  <a16:creationId xmlns:a16="http://schemas.microsoft.com/office/drawing/2014/main" id="{C90D424F-81BD-8C60-03DE-CF5883FF7151}"/>
                </a:ext>
              </a:extLst>
            </p:cNvPr>
            <p:cNvSpPr/>
            <p:nvPr/>
          </p:nvSpPr>
          <p:spPr>
            <a:xfrm>
              <a:off x="653772" y="546163"/>
              <a:ext cx="1190654" cy="1110551"/>
            </a:xfrm>
            <a:prstGeom prst="ellipse">
              <a:avLst/>
            </a:prstGeom>
            <a:blipFill>
              <a:blip r:embed="rId7"/>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Rectangle 5">
              <a:extLst>
                <a:ext uri="{FF2B5EF4-FFF2-40B4-BE49-F238E27FC236}">
                  <a16:creationId xmlns:a16="http://schemas.microsoft.com/office/drawing/2014/main" id="{26A1C573-0833-5A47-37CB-8A506EBDD428}"/>
                </a:ext>
              </a:extLst>
            </p:cNvPr>
            <p:cNvSpPr/>
            <p:nvPr/>
          </p:nvSpPr>
          <p:spPr>
            <a:xfrm rot="5676859">
              <a:off x="563298" y="324309"/>
              <a:ext cx="1371600" cy="1554257"/>
            </a:xfrm>
            <a:prstGeom prst="rect">
              <a:avLst/>
            </a:prstGeom>
            <a:noFill/>
          </p:spPr>
          <p:txBody>
            <a:bodyPr wrap="none" lIns="91440" tIns="45720" rIns="91440" bIns="45720">
              <a:prstTxWarp prst="textCircle">
                <a:avLst>
                  <a:gd name="adj" fmla="val 2988775"/>
                </a:avLst>
              </a:prstTxWarp>
              <a:spAutoFit/>
              <a:scene3d>
                <a:camera prst="orthographicFront"/>
                <a:lightRig rig="soft" dir="t">
                  <a:rot lat="0" lon="0" rev="15600000"/>
                </a:lightRig>
              </a:scene3d>
              <a:sp3d extrusionH="57150" prstMaterial="softEdge">
                <a:bevelT w="25400" h="38100"/>
              </a:sp3d>
            </a:bodyPr>
            <a:lstStyle/>
            <a:p>
              <a:pPr algn="ctr"/>
              <a:r>
                <a:rPr lang="fr-FR" sz="2800" b="1" dirty="0">
                  <a:ln w="3175">
                    <a:solidFill>
                      <a:schemeClr val="bg2"/>
                    </a:solidFill>
                  </a:ln>
                </a:rPr>
                <a:t>Décryptage pédagogique</a:t>
              </a:r>
              <a:endParaRPr lang="fr-FR" sz="2800" b="1" cap="none" spc="0" dirty="0">
                <a:ln w="3175">
                  <a:solidFill>
                    <a:schemeClr val="bg2"/>
                  </a:solidFill>
                </a:ln>
                <a:effectLst/>
              </a:endParaRPr>
            </a:p>
          </p:txBody>
        </p:sp>
        <p:sp>
          <p:nvSpPr>
            <p:cNvPr id="7" name="ZoneTexte 6">
              <a:hlinkClick r:id="rId8" action="ppaction://hlinksldjump"/>
              <a:extLst>
                <a:ext uri="{FF2B5EF4-FFF2-40B4-BE49-F238E27FC236}">
                  <a16:creationId xmlns:a16="http://schemas.microsoft.com/office/drawing/2014/main" id="{9FF0933B-B90D-66C6-F7FF-DBB70E1DB15A}"/>
                </a:ext>
              </a:extLst>
            </p:cNvPr>
            <p:cNvSpPr txBox="1"/>
            <p:nvPr/>
          </p:nvSpPr>
          <p:spPr>
            <a:xfrm>
              <a:off x="390614" y="1635231"/>
              <a:ext cx="1716967" cy="584775"/>
            </a:xfrm>
            <a:prstGeom prst="rect">
              <a:avLst/>
            </a:prstGeom>
            <a:noFill/>
          </p:spPr>
          <p:txBody>
            <a:bodyPr wrap="square" rtlCol="0">
              <a:spAutoFit/>
            </a:bodyPr>
            <a:lstStyle/>
            <a:p>
              <a:pPr algn="ctr"/>
              <a:r>
                <a:rPr lang="fr-FR" sz="1400" dirty="0"/>
                <a:t>Diapositive 1</a:t>
              </a:r>
              <a:r>
                <a:rPr lang="fr-FR" sz="1400" b="1" dirty="0"/>
                <a:t>9 et 20</a:t>
              </a:r>
              <a:endParaRPr lang="fr-CA" sz="14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ndParaRPr>
            </a:p>
            <a:p>
              <a:endParaRPr lang="fr-CA" dirty="0"/>
            </a:p>
          </p:txBody>
        </p:sp>
      </p:grpSp>
    </p:spTree>
    <p:extLst>
      <p:ext uri="{BB962C8B-B14F-4D97-AF65-F5344CB8AC3E}">
        <p14:creationId xmlns:p14="http://schemas.microsoft.com/office/powerpoint/2010/main" val="3247981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2C7CD-772E-0968-867C-7C5DAADEA368}"/>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7BCA733C-8DBC-7B24-A009-5304759CB1EB}"/>
              </a:ext>
            </a:extLst>
          </p:cNvPr>
          <p:cNvSpPr txBox="1">
            <a:spLocks/>
          </p:cNvSpPr>
          <p:nvPr>
            <p:custDataLst>
              <p:tags r:id="rId1"/>
            </p:custDataLst>
          </p:nvPr>
        </p:nvSpPr>
        <p:spPr>
          <a:xfrm>
            <a:off x="1123697" y="86586"/>
            <a:ext cx="11419609" cy="18853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Avantage motivation</a:t>
            </a:r>
          </a:p>
          <a:p>
            <a:pPr algn="ctr"/>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 et réussite</a:t>
            </a:r>
            <a:endParaRPr lang="fr-CA" sz="36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sp>
        <p:nvSpPr>
          <p:cNvPr id="11" name="Espace réservé du contenu 13">
            <a:extLst>
              <a:ext uri="{FF2B5EF4-FFF2-40B4-BE49-F238E27FC236}">
                <a16:creationId xmlns:a16="http://schemas.microsoft.com/office/drawing/2014/main" id="{209419BF-8D83-746A-B546-97C4621C2FA3}"/>
              </a:ext>
            </a:extLst>
          </p:cNvPr>
          <p:cNvSpPr txBox="1">
            <a:spLocks/>
          </p:cNvSpPr>
          <p:nvPr>
            <p:custDataLst>
              <p:tags r:id="rId2"/>
            </p:custDataLst>
          </p:nvPr>
        </p:nvSpPr>
        <p:spPr>
          <a:xfrm>
            <a:off x="1123697" y="3052869"/>
            <a:ext cx="10547026" cy="3231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CA" sz="4000" dirty="0"/>
          </a:p>
        </p:txBody>
      </p:sp>
      <p:sp>
        <p:nvSpPr>
          <p:cNvPr id="3" name="ZoneTexte 2">
            <a:extLst>
              <a:ext uri="{FF2B5EF4-FFF2-40B4-BE49-F238E27FC236}">
                <a16:creationId xmlns:a16="http://schemas.microsoft.com/office/drawing/2014/main" id="{BF9FD15D-6BC6-63E4-B4FD-9400C021BA79}"/>
              </a:ext>
            </a:extLst>
          </p:cNvPr>
          <p:cNvSpPr txBox="1"/>
          <p:nvPr>
            <p:custDataLst>
              <p:tags r:id="rId3"/>
            </p:custDataLst>
          </p:nvPr>
        </p:nvSpPr>
        <p:spPr>
          <a:xfrm>
            <a:off x="2423501" y="2220006"/>
            <a:ext cx="8644802" cy="3970318"/>
          </a:xfrm>
          <a:prstGeom prst="rect">
            <a:avLst/>
          </a:prstGeom>
          <a:noFill/>
        </p:spPr>
        <p:txBody>
          <a:bodyPr wrap="square">
            <a:spAutoFit/>
          </a:bodyPr>
          <a:lstStyle/>
          <a:p>
            <a:r>
              <a:rPr lang="fr-FR" b="1" dirty="0"/>
              <a:t>Stratégie pédagogique</a:t>
            </a:r>
          </a:p>
          <a:p>
            <a:r>
              <a:rPr lang="fr-FR" dirty="0"/>
              <a:t>Présentation, argumentation en faveur de l’apprentissage par projet.</a:t>
            </a:r>
          </a:p>
          <a:p>
            <a:endParaRPr lang="fr-FR" dirty="0"/>
          </a:p>
          <a:p>
            <a:r>
              <a:rPr lang="fr-FR" b="1" dirty="0"/>
              <a:t>Approche cognitive</a:t>
            </a:r>
          </a:p>
          <a:p>
            <a:r>
              <a:rPr lang="fr-FR" dirty="0"/>
              <a:t>De la formation en contexte réel favorise le transfert et des apprentissages plus durables.</a:t>
            </a:r>
          </a:p>
          <a:p>
            <a:endParaRPr lang="fr-FR" dirty="0"/>
          </a:p>
          <a:p>
            <a:r>
              <a:rPr lang="fr-FR" b="1" dirty="0"/>
              <a:t>Lien avec l’approche par compétence (APC)</a:t>
            </a:r>
          </a:p>
          <a:p>
            <a:r>
              <a:rPr lang="fr-FR" dirty="0"/>
              <a:t>Utiliser l’apprentissage par projet, c’est apprendre dans un contexte reproduisant le travail réel.</a:t>
            </a:r>
          </a:p>
          <a:p>
            <a:endParaRPr lang="fr-FR" dirty="0"/>
          </a:p>
          <a:p>
            <a:r>
              <a:rPr lang="fr-FR" b="1" dirty="0"/>
              <a:t>Effet désiré</a:t>
            </a:r>
          </a:p>
          <a:p>
            <a:r>
              <a:rPr lang="fr-FR" dirty="0"/>
              <a:t>Une conclusion démontrant les avantages et les bienfaits permet d’augmenter la motivation et le niveau de persévérance tout en diminuant la charge cognitive.</a:t>
            </a:r>
          </a:p>
        </p:txBody>
      </p:sp>
      <p:grpSp>
        <p:nvGrpSpPr>
          <p:cNvPr id="2" name="Groupe 1">
            <a:extLst>
              <a:ext uri="{FF2B5EF4-FFF2-40B4-BE49-F238E27FC236}">
                <a16:creationId xmlns:a16="http://schemas.microsoft.com/office/drawing/2014/main" id="{394A47D4-86B1-1FE6-063E-646A1879F6BC}"/>
              </a:ext>
            </a:extLst>
          </p:cNvPr>
          <p:cNvGrpSpPr/>
          <p:nvPr>
            <p:custDataLst>
              <p:tags r:id="rId4"/>
            </p:custDataLst>
          </p:nvPr>
        </p:nvGrpSpPr>
        <p:grpSpPr>
          <a:xfrm>
            <a:off x="390614" y="415638"/>
            <a:ext cx="1716967" cy="1804368"/>
            <a:chOff x="390614" y="415638"/>
            <a:chExt cx="1716967" cy="1804368"/>
          </a:xfrm>
        </p:grpSpPr>
        <p:sp>
          <p:nvSpPr>
            <p:cNvPr id="5" name="Ellipse 4">
              <a:extLst>
                <a:ext uri="{FF2B5EF4-FFF2-40B4-BE49-F238E27FC236}">
                  <a16:creationId xmlns:a16="http://schemas.microsoft.com/office/drawing/2014/main" id="{3AB4FBE3-51E9-5D5A-0A0B-BA7811BB00F6}"/>
                </a:ext>
              </a:extLst>
            </p:cNvPr>
            <p:cNvSpPr/>
            <p:nvPr/>
          </p:nvSpPr>
          <p:spPr>
            <a:xfrm>
              <a:off x="653772" y="546163"/>
              <a:ext cx="1190654" cy="1110551"/>
            </a:xfrm>
            <a:prstGeom prst="ellipse">
              <a:avLst/>
            </a:prstGeom>
            <a:blipFill>
              <a:blip r:embed="rId7"/>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Rectangle 5">
              <a:extLst>
                <a:ext uri="{FF2B5EF4-FFF2-40B4-BE49-F238E27FC236}">
                  <a16:creationId xmlns:a16="http://schemas.microsoft.com/office/drawing/2014/main" id="{40C41B45-9EC2-60DC-75F8-A68AECC32D7B}"/>
                </a:ext>
              </a:extLst>
            </p:cNvPr>
            <p:cNvSpPr/>
            <p:nvPr/>
          </p:nvSpPr>
          <p:spPr>
            <a:xfrm rot="5676859">
              <a:off x="563298" y="324309"/>
              <a:ext cx="1371600" cy="1554257"/>
            </a:xfrm>
            <a:prstGeom prst="rect">
              <a:avLst/>
            </a:prstGeom>
            <a:noFill/>
          </p:spPr>
          <p:txBody>
            <a:bodyPr wrap="none" lIns="91440" tIns="45720" rIns="91440" bIns="45720">
              <a:prstTxWarp prst="textCircle">
                <a:avLst>
                  <a:gd name="adj" fmla="val 2988775"/>
                </a:avLst>
              </a:prstTxWarp>
              <a:spAutoFit/>
              <a:scene3d>
                <a:camera prst="orthographicFront"/>
                <a:lightRig rig="soft" dir="t">
                  <a:rot lat="0" lon="0" rev="15600000"/>
                </a:lightRig>
              </a:scene3d>
              <a:sp3d extrusionH="57150" prstMaterial="softEdge">
                <a:bevelT w="25400" h="38100"/>
              </a:sp3d>
            </a:bodyPr>
            <a:lstStyle/>
            <a:p>
              <a:pPr algn="ctr"/>
              <a:r>
                <a:rPr lang="fr-FR" sz="2800" b="1" dirty="0">
                  <a:ln w="3175">
                    <a:solidFill>
                      <a:schemeClr val="bg2"/>
                    </a:solidFill>
                  </a:ln>
                </a:rPr>
                <a:t>Décryptage pédagogique</a:t>
              </a:r>
              <a:endParaRPr lang="fr-FR" sz="2800" b="1" cap="none" spc="0" dirty="0">
                <a:ln w="3175">
                  <a:solidFill>
                    <a:schemeClr val="bg2"/>
                  </a:solidFill>
                </a:ln>
                <a:effectLst/>
              </a:endParaRPr>
            </a:p>
          </p:txBody>
        </p:sp>
        <p:sp>
          <p:nvSpPr>
            <p:cNvPr id="7" name="ZoneTexte 6">
              <a:hlinkClick r:id="rId8" action="ppaction://hlinksldjump"/>
              <a:extLst>
                <a:ext uri="{FF2B5EF4-FFF2-40B4-BE49-F238E27FC236}">
                  <a16:creationId xmlns:a16="http://schemas.microsoft.com/office/drawing/2014/main" id="{825016E2-74DA-B12A-9394-14631F1EDEE9}"/>
                </a:ext>
              </a:extLst>
            </p:cNvPr>
            <p:cNvSpPr txBox="1"/>
            <p:nvPr/>
          </p:nvSpPr>
          <p:spPr>
            <a:xfrm>
              <a:off x="390614" y="1635231"/>
              <a:ext cx="1716967" cy="584775"/>
            </a:xfrm>
            <a:prstGeom prst="rect">
              <a:avLst/>
            </a:prstGeom>
            <a:noFill/>
          </p:spPr>
          <p:txBody>
            <a:bodyPr wrap="square" rtlCol="0">
              <a:spAutoFit/>
            </a:bodyPr>
            <a:lstStyle/>
            <a:p>
              <a:pPr algn="ctr"/>
              <a:r>
                <a:rPr lang="fr-FR" sz="1400" dirty="0"/>
                <a:t>Diapositive </a:t>
              </a:r>
              <a:r>
                <a:rPr lang="fr-FR" sz="1400" b="1" dirty="0"/>
                <a:t>21 à 24</a:t>
              </a:r>
              <a:endParaRPr lang="fr-CA" sz="14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ndParaRPr>
            </a:p>
            <a:p>
              <a:endParaRPr lang="fr-CA" dirty="0"/>
            </a:p>
          </p:txBody>
        </p:sp>
      </p:grpSp>
    </p:spTree>
    <p:extLst>
      <p:ext uri="{BB962C8B-B14F-4D97-AF65-F5344CB8AC3E}">
        <p14:creationId xmlns:p14="http://schemas.microsoft.com/office/powerpoint/2010/main" val="29019024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AF18D0-38BF-4EC0-683E-17D79822EF52}"/>
              </a:ext>
            </a:extLst>
          </p:cNvPr>
          <p:cNvSpPr>
            <a:spLocks noGrp="1"/>
          </p:cNvSpPr>
          <p:nvPr>
            <p:ph type="title"/>
            <p:custDataLst>
              <p:tags r:id="rId1"/>
            </p:custDataLst>
          </p:nvPr>
        </p:nvSpPr>
        <p:spPr/>
        <p:txBody>
          <a:bodyPr/>
          <a:lstStyle/>
          <a:p>
            <a:r>
              <a:rPr lang="fr-CA" dirty="0"/>
              <a:t>Bibliographie</a:t>
            </a:r>
          </a:p>
        </p:txBody>
      </p:sp>
      <p:sp>
        <p:nvSpPr>
          <p:cNvPr id="3" name="Espace réservé du contenu 2">
            <a:extLst>
              <a:ext uri="{FF2B5EF4-FFF2-40B4-BE49-F238E27FC236}">
                <a16:creationId xmlns:a16="http://schemas.microsoft.com/office/drawing/2014/main" id="{1F280903-94B4-3F68-CFC7-6D1AC31F2569}"/>
              </a:ext>
            </a:extLst>
          </p:cNvPr>
          <p:cNvSpPr>
            <a:spLocks noGrp="1"/>
          </p:cNvSpPr>
          <p:nvPr>
            <p:ph idx="1"/>
            <p:custDataLst>
              <p:tags r:id="rId2"/>
            </p:custDataLst>
          </p:nvPr>
        </p:nvSpPr>
        <p:spPr>
          <a:xfrm>
            <a:off x="838200" y="1350818"/>
            <a:ext cx="10515600" cy="4826145"/>
          </a:xfrm>
        </p:spPr>
        <p:txBody>
          <a:bodyPr>
            <a:normAutofit fontScale="92500" lnSpcReduction="10000"/>
          </a:bodyPr>
          <a:lstStyle/>
          <a:p>
            <a:r>
              <a:rPr lang="fr-CA" dirty="0"/>
              <a:t>Approche par compétences. (</a:t>
            </a:r>
            <a:r>
              <a:rPr lang="fr-CA" dirty="0" err="1"/>
              <a:t>n.d</a:t>
            </a:r>
            <a:r>
              <a:rPr lang="fr-CA" dirty="0"/>
              <a:t>.). </a:t>
            </a:r>
            <a:r>
              <a:rPr lang="fr-CA" i="1" dirty="0"/>
              <a:t>EFA.pro Wiki</a:t>
            </a:r>
            <a:r>
              <a:rPr lang="fr-CA" dirty="0"/>
              <a:t>.  </a:t>
            </a:r>
          </a:p>
          <a:p>
            <a:r>
              <a:rPr lang="fr-CA" dirty="0"/>
              <a:t>Ausubel, D. P. (1963). </a:t>
            </a:r>
            <a:r>
              <a:rPr lang="fr-CA" i="1" dirty="0"/>
              <a:t>The </a:t>
            </a:r>
            <a:r>
              <a:rPr lang="fr-CA" i="1" dirty="0" err="1"/>
              <a:t>psychology</a:t>
            </a:r>
            <a:r>
              <a:rPr lang="fr-CA" i="1" dirty="0"/>
              <a:t> of </a:t>
            </a:r>
            <a:r>
              <a:rPr lang="fr-CA" i="1" dirty="0" err="1"/>
              <a:t>meaningful</a:t>
            </a:r>
            <a:r>
              <a:rPr lang="fr-CA" i="1" dirty="0"/>
              <a:t> verbal </a:t>
            </a:r>
            <a:r>
              <a:rPr lang="fr-CA" i="1" dirty="0" err="1"/>
              <a:t>learning</a:t>
            </a:r>
            <a:r>
              <a:rPr lang="fr-CA" dirty="0"/>
              <a:t>. Grune &amp; Stratton.</a:t>
            </a:r>
          </a:p>
          <a:p>
            <a:r>
              <a:rPr lang="en-CA" dirty="0"/>
              <a:t>Biggs, J., &amp; Tang, C. (2011). Teaching for quality learning at university (4e </a:t>
            </a:r>
            <a:r>
              <a:rPr lang="en-CA" dirty="0" err="1"/>
              <a:t>éd</a:t>
            </a:r>
            <a:r>
              <a:rPr lang="en-CA" dirty="0"/>
              <a:t>.). </a:t>
            </a:r>
            <a:r>
              <a:rPr lang="fr-CA" dirty="0"/>
              <a:t>Open </a:t>
            </a:r>
            <a:r>
              <a:rPr lang="fr-CA" dirty="0" err="1"/>
              <a:t>University</a:t>
            </a:r>
            <a:r>
              <a:rPr lang="fr-CA" dirty="0"/>
              <a:t> Press.</a:t>
            </a:r>
          </a:p>
          <a:p>
            <a:r>
              <a:rPr lang="en-CA" dirty="0"/>
              <a:t>Merrill, M. D. (2002). First principles of instruction. </a:t>
            </a:r>
            <a:r>
              <a:rPr lang="en-CA" i="1" dirty="0"/>
              <a:t>Educational Technology Research and Development, 50</a:t>
            </a:r>
            <a:r>
              <a:rPr lang="en-CA" dirty="0"/>
              <a:t>(3), 43–59</a:t>
            </a:r>
          </a:p>
          <a:p>
            <a:r>
              <a:rPr lang="fr-FR" dirty="0"/>
              <a:t>Microsoft </a:t>
            </a:r>
            <a:r>
              <a:rPr lang="fr-FR" dirty="0" err="1"/>
              <a:t>Copilot</a:t>
            </a:r>
            <a:r>
              <a:rPr lang="fr-FR" dirty="0"/>
              <a:t>, Recherche, (avril 2026) </a:t>
            </a:r>
            <a:endParaRPr lang="fr-CA" dirty="0"/>
          </a:p>
          <a:p>
            <a:r>
              <a:rPr lang="fr-FR" dirty="0" err="1"/>
              <a:t>Microstratégie</a:t>
            </a:r>
            <a:r>
              <a:rPr lang="fr-FR" dirty="0"/>
              <a:t>. Wiki‑TEDIA. https://efa.pro.wiki/wiki/Microstratégie (avril 2026).</a:t>
            </a:r>
          </a:p>
          <a:p>
            <a:r>
              <a:rPr lang="fr-CA" dirty="0" err="1"/>
              <a:t>OpenAI</a:t>
            </a:r>
            <a:r>
              <a:rPr lang="fr-CA" dirty="0"/>
              <a:t>. (2026). GPT‑5‑1 [Modèle d’intelligence artificielle]. </a:t>
            </a:r>
            <a:r>
              <a:rPr lang="fr-CA" u="sng" dirty="0">
                <a:hlinkClick r:id="rId5"/>
              </a:rPr>
              <a:t>https://www.openai.com/</a:t>
            </a:r>
            <a:endParaRPr lang="fr-CA" dirty="0"/>
          </a:p>
          <a:p>
            <a:pPr marL="0" indent="0">
              <a:buNone/>
            </a:pPr>
            <a:endParaRPr lang="fr-CA" dirty="0"/>
          </a:p>
        </p:txBody>
      </p:sp>
    </p:spTree>
    <p:extLst>
      <p:ext uri="{BB962C8B-B14F-4D97-AF65-F5344CB8AC3E}">
        <p14:creationId xmlns:p14="http://schemas.microsoft.com/office/powerpoint/2010/main" val="1713288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DFD4A-994D-20C0-B566-68B087108E4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AAEDB07-2DAA-A84B-1CE5-A1E07599FE1A}"/>
              </a:ext>
            </a:extLst>
          </p:cNvPr>
          <p:cNvSpPr>
            <a:spLocks noGrp="1"/>
          </p:cNvSpPr>
          <p:nvPr>
            <p:ph type="title"/>
            <p:custDataLst>
              <p:tags r:id="rId1"/>
            </p:custDataLst>
          </p:nvPr>
        </p:nvSpPr>
        <p:spPr>
          <a:xfrm>
            <a:off x="933285" y="-209445"/>
            <a:ext cx="10693978" cy="2980980"/>
          </a:xfrm>
        </p:spPr>
        <p:txBody>
          <a:bodyPr>
            <a:normAutofit/>
          </a:bodyPr>
          <a:lstStyle/>
          <a:p>
            <a:pPr algn="ctr"/>
            <a:r>
              <a:rPr lang="fr-FR" sz="6000"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38100" dist="19050" dir="2700000" algn="tl" rotWithShape="0">
                    <a:schemeClr val="dk1">
                      <a:alpha val="40000"/>
                    </a:schemeClr>
                  </a:outerShdw>
                </a:effectLst>
                <a:latin typeface="Britannic Bold" panose="020B0903060703020204" pitchFamily="34" charset="0"/>
                <a:ea typeface="+mn-ea"/>
                <a:cs typeface="+mn-cs"/>
              </a:rPr>
              <a:t>Expérimentons une situation d’apprentissage par projet </a:t>
            </a:r>
            <a:r>
              <a:rPr lang="fr-FR" sz="8000"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38100" dist="19050" dir="2700000" algn="tl" rotWithShape="0">
                    <a:schemeClr val="dk1">
                      <a:alpha val="40000"/>
                    </a:schemeClr>
                  </a:outerShdw>
                </a:effectLst>
                <a:latin typeface="Britannic Bold" panose="020B0903060703020204" pitchFamily="34" charset="0"/>
                <a:ea typeface="+mn-ea"/>
                <a:cs typeface="+mn-cs"/>
              </a:rPr>
              <a:t>!</a:t>
            </a:r>
            <a:endParaRPr lang="fr-CA" sz="8000"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38100" dist="19050" dir="2700000" algn="tl" rotWithShape="0">
                  <a:schemeClr val="dk1">
                    <a:alpha val="40000"/>
                  </a:schemeClr>
                </a:outerShdw>
              </a:effectLst>
              <a:latin typeface="Britannic Bold" panose="020B0903060703020204" pitchFamily="34" charset="0"/>
              <a:ea typeface="+mn-ea"/>
              <a:cs typeface="+mn-cs"/>
            </a:endParaRPr>
          </a:p>
        </p:txBody>
      </p:sp>
      <p:pic>
        <p:nvPicPr>
          <p:cNvPr id="4" name="Image 3">
            <a:extLst>
              <a:ext uri="{FF2B5EF4-FFF2-40B4-BE49-F238E27FC236}">
                <a16:creationId xmlns:a16="http://schemas.microsoft.com/office/drawing/2014/main" id="{780818EE-B9E2-56AC-5348-73EBE01F4217}"/>
              </a:ext>
            </a:extLst>
          </p:cNvPr>
          <p:cNvPicPr>
            <a:picLocks noChangeAspect="1"/>
          </p:cNvPicPr>
          <p:nvPr>
            <p:custDataLst>
              <p:tags r:id="rId2"/>
            </p:custDataLst>
          </p:nvPr>
        </p:nvPicPr>
        <p:blipFill>
          <a:blip r:embed="rId6">
            <a:extLst>
              <a:ext uri="{28A0092B-C50C-407E-A947-70E740481C1C}">
                <a14:useLocalDpi xmlns:a14="http://schemas.microsoft.com/office/drawing/2010/main" val="0"/>
              </a:ext>
            </a:extLst>
          </a:blip>
          <a:stretch>
            <a:fillRect/>
          </a:stretch>
        </p:blipFill>
        <p:spPr>
          <a:xfrm>
            <a:off x="8401050" y="2771535"/>
            <a:ext cx="3790950" cy="3790950"/>
          </a:xfrm>
          <a:prstGeom prst="rect">
            <a:avLst/>
          </a:prstGeom>
        </p:spPr>
      </p:pic>
      <p:sp>
        <p:nvSpPr>
          <p:cNvPr id="8" name="ZoneTexte 7">
            <a:extLst>
              <a:ext uri="{FF2B5EF4-FFF2-40B4-BE49-F238E27FC236}">
                <a16:creationId xmlns:a16="http://schemas.microsoft.com/office/drawing/2014/main" id="{412F458F-D82B-4080-D55C-7A314C0B5BA1}"/>
              </a:ext>
            </a:extLst>
          </p:cNvPr>
          <p:cNvSpPr txBox="1"/>
          <p:nvPr>
            <p:custDataLst>
              <p:tags r:id="rId3"/>
            </p:custDataLst>
          </p:nvPr>
        </p:nvSpPr>
        <p:spPr>
          <a:xfrm>
            <a:off x="1449729" y="4405400"/>
            <a:ext cx="6386332" cy="1015663"/>
          </a:xfrm>
          <a:prstGeom prst="rect">
            <a:avLst/>
          </a:prstGeom>
          <a:noFill/>
        </p:spPr>
        <p:txBody>
          <a:bodyPr wrap="square">
            <a:spAutoFit/>
          </a:bodyPr>
          <a:lstStyle/>
          <a:p>
            <a:r>
              <a:rPr lang="fr-FR" sz="6000"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38100" dist="19050" dir="2700000" algn="tl" rotWithShape="0">
                    <a:schemeClr val="dk1">
                      <a:alpha val="40000"/>
                    </a:schemeClr>
                  </a:outerShdw>
                </a:effectLst>
                <a:latin typeface="Britannic Bold" panose="020B0903060703020204" pitchFamily="34" charset="0"/>
              </a:rPr>
              <a:t>Êtes-vous prêts?</a:t>
            </a:r>
            <a:endParaRPr lang="fr-CA" sz="6000" dirty="0"/>
          </a:p>
        </p:txBody>
      </p:sp>
    </p:spTree>
    <p:extLst>
      <p:ext uri="{BB962C8B-B14F-4D97-AF65-F5344CB8AC3E}">
        <p14:creationId xmlns:p14="http://schemas.microsoft.com/office/powerpoint/2010/main" val="47694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BCAB0-12AA-4D19-236D-A78DACC27F6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C3009E-DBCE-11FF-BF91-1A7CACAE2762}"/>
              </a:ext>
            </a:extLst>
          </p:cNvPr>
          <p:cNvSpPr>
            <a:spLocks noGrp="1"/>
          </p:cNvSpPr>
          <p:nvPr>
            <p:ph type="ctrTitle"/>
            <p:custDataLst>
              <p:tags r:id="rId1"/>
            </p:custDataLst>
          </p:nvPr>
        </p:nvSpPr>
        <p:spPr>
          <a:xfrm>
            <a:off x="1392934" y="256483"/>
            <a:ext cx="9144000" cy="1897162"/>
          </a:xfrm>
        </p:spPr>
        <p:txBody>
          <a:bodyPr>
            <a:normAutofit/>
          </a:bodyPr>
          <a:lstStyle/>
          <a:p>
            <a:r>
              <a:rPr lang="fr-FR" sz="54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Vous utilisez des projets avec vos élèves </a:t>
            </a:r>
            <a:endParaRPr lang="fr-CA" sz="54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sp>
        <p:nvSpPr>
          <p:cNvPr id="3" name="Sous-titre 2">
            <a:extLst>
              <a:ext uri="{FF2B5EF4-FFF2-40B4-BE49-F238E27FC236}">
                <a16:creationId xmlns:a16="http://schemas.microsoft.com/office/drawing/2014/main" id="{47155A68-3309-9C87-05BA-0BD7C1B33F5F}"/>
              </a:ext>
            </a:extLst>
          </p:cNvPr>
          <p:cNvSpPr>
            <a:spLocks noGrp="1"/>
          </p:cNvSpPr>
          <p:nvPr>
            <p:ph type="subTitle" idx="1"/>
            <p:custDataLst>
              <p:tags r:id="rId2"/>
            </p:custDataLst>
          </p:nvPr>
        </p:nvSpPr>
        <p:spPr>
          <a:xfrm>
            <a:off x="1392934" y="3236483"/>
            <a:ext cx="9746119" cy="2935744"/>
          </a:xfrm>
        </p:spPr>
        <p:txBody>
          <a:bodyPr>
            <a:normAutofit/>
          </a:bodyPr>
          <a:lstStyle/>
          <a:p>
            <a:pPr algn="l"/>
            <a:r>
              <a:rPr lang="fr-FR" sz="3200" dirty="0"/>
              <a:t>Il est souvent utilisé comme </a:t>
            </a:r>
            <a:r>
              <a:rPr lang="fr-FR" sz="3600" dirty="0"/>
              <a:t>:</a:t>
            </a:r>
          </a:p>
          <a:p>
            <a:pPr algn="l"/>
            <a:endParaRPr lang="fr-FR" sz="4200" dirty="0"/>
          </a:p>
          <a:p>
            <a:pPr marL="800100" lvl="1" indent="-342900" algn="l">
              <a:buFontTx/>
              <a:buChar char="-"/>
            </a:pPr>
            <a:r>
              <a:rPr lang="fr-FR" sz="2800" dirty="0"/>
              <a:t>tâches pratiques</a:t>
            </a:r>
          </a:p>
          <a:p>
            <a:pPr marL="800100" lvl="1" indent="-342900" algn="l">
              <a:buFontTx/>
              <a:buChar char="-"/>
            </a:pPr>
            <a:r>
              <a:rPr lang="fr-FR" sz="2800" dirty="0"/>
              <a:t>activités ponctuelles, floues ou improvisées</a:t>
            </a:r>
          </a:p>
          <a:p>
            <a:pPr marL="800100" lvl="1" indent="-342900" algn="l">
              <a:buFontTx/>
              <a:buChar char="-"/>
            </a:pPr>
            <a:r>
              <a:rPr lang="fr-FR" sz="2800" dirty="0"/>
              <a:t>pour conclure un moment d’enseignement</a:t>
            </a:r>
          </a:p>
          <a:p>
            <a:pPr marL="342900" indent="-342900" algn="l">
              <a:buFontTx/>
              <a:buChar char="-"/>
            </a:pPr>
            <a:endParaRPr lang="fr-FR" dirty="0"/>
          </a:p>
          <a:p>
            <a:endParaRPr lang="fr-FR" sz="2000" dirty="0"/>
          </a:p>
          <a:p>
            <a:endParaRPr lang="fr-FR" sz="2800" dirty="0"/>
          </a:p>
        </p:txBody>
      </p:sp>
      <p:sp>
        <p:nvSpPr>
          <p:cNvPr id="4" name="Titre 1">
            <a:extLst>
              <a:ext uri="{FF2B5EF4-FFF2-40B4-BE49-F238E27FC236}">
                <a16:creationId xmlns:a16="http://schemas.microsoft.com/office/drawing/2014/main" id="{5C8E4877-74A4-E42B-27E3-6EF789C788A3}"/>
              </a:ext>
            </a:extLst>
          </p:cNvPr>
          <p:cNvSpPr txBox="1">
            <a:spLocks/>
          </p:cNvSpPr>
          <p:nvPr>
            <p:custDataLst>
              <p:tags r:id="rId3"/>
            </p:custDataLst>
          </p:nvPr>
        </p:nvSpPr>
        <p:spPr>
          <a:xfrm>
            <a:off x="1392936" y="2837688"/>
            <a:ext cx="9144000" cy="118262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fr-CA"/>
          </a:p>
        </p:txBody>
      </p:sp>
      <p:sp>
        <p:nvSpPr>
          <p:cNvPr id="9" name="Sous-titre 2">
            <a:extLst>
              <a:ext uri="{FF2B5EF4-FFF2-40B4-BE49-F238E27FC236}">
                <a16:creationId xmlns:a16="http://schemas.microsoft.com/office/drawing/2014/main" id="{BD5B4DBD-9CA7-9C41-DD8B-DD7F7DABA1B9}"/>
              </a:ext>
            </a:extLst>
          </p:cNvPr>
          <p:cNvSpPr txBox="1">
            <a:spLocks/>
          </p:cNvSpPr>
          <p:nvPr>
            <p:custDataLst>
              <p:tags r:id="rId4"/>
            </p:custDataLst>
          </p:nvPr>
        </p:nvSpPr>
        <p:spPr>
          <a:xfrm>
            <a:off x="1275172" y="2153645"/>
            <a:ext cx="9641655" cy="1410254"/>
          </a:xfrm>
          <a:prstGeom prst="rect">
            <a:avLst/>
          </a:prstGeom>
        </p:spPr>
        <p:txBody>
          <a:bodyPr vert="horz" lIns="91440" tIns="45720" rIns="91440" bIns="45720" rtlCol="0">
            <a:normAutofit fontScale="3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fr-FR" dirty="0"/>
          </a:p>
          <a:p>
            <a:pPr>
              <a:lnSpc>
                <a:spcPct val="120000"/>
              </a:lnSpc>
            </a:pPr>
            <a:r>
              <a:rPr lang="fr-FR" sz="12300" b="1" dirty="0"/>
              <a:t>Le projet est au service du cours</a:t>
            </a:r>
          </a:p>
          <a:p>
            <a:pPr>
              <a:lnSpc>
                <a:spcPct val="120000"/>
              </a:lnSpc>
            </a:pPr>
            <a:r>
              <a:rPr lang="fr-FR" sz="5800" dirty="0"/>
              <a:t> </a:t>
            </a:r>
            <a:endParaRPr lang="fr-CA" sz="5800" dirty="0"/>
          </a:p>
        </p:txBody>
      </p:sp>
      <p:pic>
        <p:nvPicPr>
          <p:cNvPr id="10" name="Image 9">
            <a:hlinkClick r:id="rId8" action="ppaction://hlinksldjump"/>
            <a:extLst>
              <a:ext uri="{FF2B5EF4-FFF2-40B4-BE49-F238E27FC236}">
                <a16:creationId xmlns:a16="http://schemas.microsoft.com/office/drawing/2014/main" id="{D6788671-66DA-6A65-C85D-0077D07297E7}"/>
              </a:ext>
            </a:extLst>
          </p:cNvPr>
          <p:cNvPicPr>
            <a:picLocks noChangeAspect="1"/>
          </p:cNvPicPr>
          <p:nvPr>
            <p:custDataLst>
              <p:tags r:id="rId5"/>
            </p:custDataLst>
          </p:nvPr>
        </p:nvPicPr>
        <p:blipFill>
          <a:blip r:embed="rId9"/>
          <a:stretch>
            <a:fillRect/>
          </a:stretch>
        </p:blipFill>
        <p:spPr>
          <a:xfrm>
            <a:off x="10700348" y="5393391"/>
            <a:ext cx="1388628" cy="1206283"/>
          </a:xfrm>
          <a:prstGeom prst="rect">
            <a:avLst/>
          </a:prstGeom>
        </p:spPr>
      </p:pic>
    </p:spTree>
    <p:extLst>
      <p:ext uri="{BB962C8B-B14F-4D97-AF65-F5344CB8AC3E}">
        <p14:creationId xmlns:p14="http://schemas.microsoft.com/office/powerpoint/2010/main" val="2557766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3EFFEF-3EAC-3DDD-9D1C-E715B56CD40A}"/>
              </a:ext>
            </a:extLst>
          </p:cNvPr>
          <p:cNvSpPr>
            <a:spLocks noGrp="1"/>
          </p:cNvSpPr>
          <p:nvPr>
            <p:ph type="title"/>
            <p:custDataLst>
              <p:tags r:id="rId1"/>
            </p:custDataLst>
          </p:nvPr>
        </p:nvSpPr>
        <p:spPr>
          <a:xfrm>
            <a:off x="247136" y="34949"/>
            <a:ext cx="11701848" cy="2640601"/>
          </a:xfrm>
        </p:spPr>
        <p:txBody>
          <a:bodyPr>
            <a:noAutofit/>
          </a:bodyPr>
          <a:lstStyle/>
          <a:p>
            <a:r>
              <a:rPr lang="fr-FR"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rPr>
              <a:t>Et si on inversait juste pour voir ?</a:t>
            </a:r>
            <a:endParaRPr lang="fr-CA" sz="6000" dirty="0"/>
          </a:p>
        </p:txBody>
      </p:sp>
      <p:pic>
        <p:nvPicPr>
          <p:cNvPr id="5" name="Espace réservé du contenu 4">
            <a:extLst>
              <a:ext uri="{FF2B5EF4-FFF2-40B4-BE49-F238E27FC236}">
                <a16:creationId xmlns:a16="http://schemas.microsoft.com/office/drawing/2014/main" id="{7EC4E258-8BA5-E726-5EE1-B157C039CDC6}"/>
              </a:ext>
            </a:extLst>
          </p:cNvPr>
          <p:cNvPicPr>
            <a:picLocks noGrp="1" noRot="1" noChangeAspect="1" noMove="1" noResize="1" noEditPoints="1" noAdjustHandles="1" noChangeArrowheads="1" noChangeShapeType="1" noCrop="1"/>
          </p:cNvPicPr>
          <p:nvPr>
            <p:ph idx="1"/>
            <p:custDataLst>
              <p:tags r:id="rId2"/>
            </p:custDataLst>
          </p:nvPr>
        </p:nvPicPr>
        <p:blipFill>
          <a:blip r:embed="rId8">
            <a:extLst>
              <a:ext uri="{BEBA8EAE-BF5A-486C-A8C5-ECC9F3942E4B}">
                <a14:imgProps xmlns:a14="http://schemas.microsoft.com/office/drawing/2010/main">
                  <a14:imgLayer r:embed="rId9">
                    <a14:imgEffect>
                      <a14:backgroundRemoval t="10000" b="90000" l="10000" r="90000">
                        <a14:foregroundMark x1="44472" y1="51759" x2="48744" y2="61307"/>
                      </a14:backgroundRemoval>
                    </a14:imgEffect>
                  </a14:imgLayer>
                </a14:imgProps>
              </a:ext>
              <a:ext uri="{28A0092B-C50C-407E-A947-70E740481C1C}">
                <a14:useLocalDpi xmlns:a14="http://schemas.microsoft.com/office/drawing/2010/main" val="0"/>
              </a:ext>
            </a:extLst>
          </a:blip>
          <a:stretch>
            <a:fillRect/>
          </a:stretch>
        </p:blipFill>
        <p:spPr>
          <a:xfrm>
            <a:off x="7387935" y="1613190"/>
            <a:ext cx="4999759" cy="4999759"/>
          </a:xfrm>
          <a:prstGeom prst="rect">
            <a:avLst/>
          </a:prstGeom>
        </p:spPr>
      </p:pic>
      <p:sp>
        <p:nvSpPr>
          <p:cNvPr id="7" name="ZoneTexte 6">
            <a:extLst>
              <a:ext uri="{FF2B5EF4-FFF2-40B4-BE49-F238E27FC236}">
                <a16:creationId xmlns:a16="http://schemas.microsoft.com/office/drawing/2014/main" id="{C3A7A2FF-F833-53AF-B3DE-C4C66C47D63B}"/>
              </a:ext>
            </a:extLst>
          </p:cNvPr>
          <p:cNvSpPr txBox="1"/>
          <p:nvPr>
            <p:custDataLst>
              <p:tags r:id="rId3"/>
            </p:custDataLst>
          </p:nvPr>
        </p:nvSpPr>
        <p:spPr>
          <a:xfrm>
            <a:off x="247136" y="3108725"/>
            <a:ext cx="9065103" cy="2554545"/>
          </a:xfrm>
          <a:prstGeom prst="rect">
            <a:avLst/>
          </a:prstGeom>
          <a:noFill/>
        </p:spPr>
        <p:txBody>
          <a:bodyPr wrap="square">
            <a:spAutoFit/>
          </a:bodyPr>
          <a:lstStyle/>
          <a:p>
            <a:r>
              <a:rPr lang="fr-CA" sz="3600" b="1" dirty="0"/>
              <a:t>Le cours serait au service du projet…</a:t>
            </a:r>
          </a:p>
          <a:p>
            <a:endParaRPr lang="fr-CA" sz="4800" b="1" dirty="0"/>
          </a:p>
          <a:p>
            <a:endParaRPr lang="fr-CA" sz="4800" b="1" dirty="0"/>
          </a:p>
          <a:p>
            <a:r>
              <a:rPr lang="fr-FR" sz="2800" dirty="0"/>
              <a:t>Essayons de l’utiliser dès le début de votre enseignement.</a:t>
            </a:r>
            <a:endParaRPr lang="fr-CA" sz="2800" b="1" dirty="0"/>
          </a:p>
        </p:txBody>
      </p:sp>
      <p:grpSp>
        <p:nvGrpSpPr>
          <p:cNvPr id="10" name="Groupe 9">
            <a:extLst>
              <a:ext uri="{FF2B5EF4-FFF2-40B4-BE49-F238E27FC236}">
                <a16:creationId xmlns:a16="http://schemas.microsoft.com/office/drawing/2014/main" id="{3C1ADA71-D8F5-5025-07C7-ED455B09D67C}"/>
              </a:ext>
            </a:extLst>
          </p:cNvPr>
          <p:cNvGrpSpPr>
            <a:grpSpLocks noGrp="1" noUngrp="1" noRot="1" noMove="1" noResize="1"/>
          </p:cNvGrpSpPr>
          <p:nvPr>
            <p:custDataLst>
              <p:tags r:id="rId4"/>
            </p:custDataLst>
          </p:nvPr>
        </p:nvGrpSpPr>
        <p:grpSpPr>
          <a:xfrm>
            <a:off x="9465196" y="3674023"/>
            <a:ext cx="759457" cy="318530"/>
            <a:chOff x="7481455" y="2909455"/>
            <a:chExt cx="872836" cy="197427"/>
          </a:xfrm>
        </p:grpSpPr>
        <p:sp>
          <p:nvSpPr>
            <p:cNvPr id="8" name="Ellipse 7">
              <a:extLst>
                <a:ext uri="{FF2B5EF4-FFF2-40B4-BE49-F238E27FC236}">
                  <a16:creationId xmlns:a16="http://schemas.microsoft.com/office/drawing/2014/main" id="{8993CCEF-6A60-1A43-F34E-E1CA175116E8}"/>
                </a:ext>
              </a:extLst>
            </p:cNvPr>
            <p:cNvSpPr>
              <a:spLocks noGrp="1" noRot="1" noMove="1" noResize="1" noEditPoints="1" noAdjustHandles="1" noChangeArrowheads="1" noChangeShapeType="1"/>
            </p:cNvSpPr>
            <p:nvPr/>
          </p:nvSpPr>
          <p:spPr>
            <a:xfrm>
              <a:off x="7689273" y="2946162"/>
              <a:ext cx="665018" cy="92891"/>
            </a:xfrm>
            <a:prstGeom prst="ellipse">
              <a:avLst/>
            </a:prstGeom>
            <a:solidFill>
              <a:srgbClr val="D207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9" name="Rectangle 8">
              <a:extLst>
                <a:ext uri="{FF2B5EF4-FFF2-40B4-BE49-F238E27FC236}">
                  <a16:creationId xmlns:a16="http://schemas.microsoft.com/office/drawing/2014/main" id="{D20E6CFD-CEEB-A7D9-4CC8-A43090CD1CC8}"/>
                </a:ext>
              </a:extLst>
            </p:cNvPr>
            <p:cNvSpPr>
              <a:spLocks noGrp="1" noRot="1" noMove="1" noResize="1" noEditPoints="1" noAdjustHandles="1" noChangeArrowheads="1" noChangeShapeType="1"/>
            </p:cNvSpPr>
            <p:nvPr/>
          </p:nvSpPr>
          <p:spPr>
            <a:xfrm>
              <a:off x="7481455" y="2909455"/>
              <a:ext cx="207818" cy="197427"/>
            </a:xfrm>
            <a:prstGeom prst="rect">
              <a:avLst/>
            </a:prstGeom>
            <a:solidFill>
              <a:srgbClr val="D207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pic>
        <p:nvPicPr>
          <p:cNvPr id="3" name="Image 2">
            <a:hlinkClick r:id="rId10" action="ppaction://hlinksldjump"/>
            <a:extLst>
              <a:ext uri="{FF2B5EF4-FFF2-40B4-BE49-F238E27FC236}">
                <a16:creationId xmlns:a16="http://schemas.microsoft.com/office/drawing/2014/main" id="{5EC342B4-DC59-49FA-DFE8-9AB0B2CEA67E}"/>
              </a:ext>
            </a:extLst>
          </p:cNvPr>
          <p:cNvPicPr>
            <a:picLocks noChangeAspect="1"/>
          </p:cNvPicPr>
          <p:nvPr>
            <p:custDataLst>
              <p:tags r:id="rId5"/>
            </p:custDataLst>
          </p:nvPr>
        </p:nvPicPr>
        <p:blipFill>
          <a:blip r:embed="rId11"/>
          <a:stretch>
            <a:fillRect/>
          </a:stretch>
        </p:blipFill>
        <p:spPr>
          <a:xfrm>
            <a:off x="10700348" y="5393391"/>
            <a:ext cx="1388628" cy="1206283"/>
          </a:xfrm>
          <a:prstGeom prst="rect">
            <a:avLst/>
          </a:prstGeom>
        </p:spPr>
      </p:pic>
    </p:spTree>
    <p:extLst>
      <p:ext uri="{BB962C8B-B14F-4D97-AF65-F5344CB8AC3E}">
        <p14:creationId xmlns:p14="http://schemas.microsoft.com/office/powerpoint/2010/main" val="1920090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92847-3A4F-54C0-6185-F52BD64771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CB744FC-6B4F-0E5F-088D-B05C0083C916}"/>
              </a:ext>
            </a:extLst>
          </p:cNvPr>
          <p:cNvSpPr>
            <a:spLocks noGrp="1"/>
          </p:cNvSpPr>
          <p:nvPr>
            <p:ph type="ctrTitle"/>
            <p:custDataLst>
              <p:tags r:id="rId1"/>
            </p:custDataLst>
          </p:nvPr>
        </p:nvSpPr>
        <p:spPr>
          <a:xfrm>
            <a:off x="182708" y="718106"/>
            <a:ext cx="9604663" cy="3409415"/>
          </a:xfrm>
        </p:spPr>
        <p:txBody>
          <a:bodyPr>
            <a:noAutofit/>
            <a:scene3d>
              <a:camera prst="orthographicFront"/>
              <a:lightRig rig="threePt" dir="t"/>
            </a:scene3d>
            <a:sp3d extrusionH="57150">
              <a:bevelT w="38100" h="38100" prst="angle"/>
            </a:sp3d>
          </a:bodyPr>
          <a:lstStyle/>
          <a:p>
            <a:r>
              <a:rPr lang="fr-CA"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Pensez à un projet que vous faites réaliser aux élèves actuellement! </a:t>
            </a:r>
          </a:p>
        </p:txBody>
      </p:sp>
      <p:pic>
        <p:nvPicPr>
          <p:cNvPr id="5" name="Image 4">
            <a:extLst>
              <a:ext uri="{FF2B5EF4-FFF2-40B4-BE49-F238E27FC236}">
                <a16:creationId xmlns:a16="http://schemas.microsoft.com/office/drawing/2014/main" id="{D731E991-046C-A5DC-03FD-35A81D9A0D94}"/>
              </a:ext>
            </a:extLst>
          </p:cNvPr>
          <p:cNvPicPr>
            <a:picLocks noChangeAspect="1"/>
          </p:cNvPicPr>
          <p:nvPr>
            <p:custDataLst>
              <p:tags r:id="rId2"/>
            </p:custDataLst>
          </p:nvPr>
        </p:nvPicPr>
        <p:blipFill>
          <a:blip r:embed="rId5">
            <a:extLst>
              <a:ext uri="{BEBA8EAE-BF5A-486C-A8C5-ECC9F3942E4B}">
                <a14:imgProps xmlns:a14="http://schemas.microsoft.com/office/drawing/2010/main">
                  <a14:imgLayer r:embed="rId6">
                    <a14:imgEffect>
                      <a14:backgroundRemoval t="9799" b="99749" l="9799" r="89950">
                        <a14:foregroundMark x1="34422" y1="78894" x2="35176" y2="91709"/>
                        <a14:foregroundMark x1="35176" y1="91709" x2="52010" y2="94975"/>
                        <a14:foregroundMark x1="52010" y1="94975" x2="46482" y2="90955"/>
                        <a14:foregroundMark x1="47487" y1="92965" x2="28141" y2="97990"/>
                        <a14:foregroundMark x1="28141" y1="97990" x2="21859" y2="89196"/>
                        <a14:foregroundMark x1="26884" y1="81910" x2="16583" y2="97990"/>
                        <a14:foregroundMark x1="16583" y1="97990" x2="27387" y2="97487"/>
                        <a14:foregroundMark x1="42714" y1="90452" x2="52513" y2="99246"/>
                        <a14:foregroundMark x1="52513" y1="99246" x2="50754" y2="99749"/>
                        <a14:foregroundMark x1="52513" y1="93970" x2="56030" y2="98995"/>
                        <a14:foregroundMark x1="36683" y1="11809" x2="31658" y2="24874"/>
                        <a14:foregroundMark x1="31658" y1="24874" x2="34673" y2="24874"/>
                        <a14:foregroundMark x1="41709" y1="21106" x2="46482" y2="24372"/>
                        <a14:foregroundMark x1="47487" y1="21357" x2="47487" y2="21357"/>
                        <a14:foregroundMark x1="54020" y1="15327" x2="60553" y2="28141"/>
                        <a14:foregroundMark x1="60553" y1="28141" x2="58291" y2="31156"/>
                        <a14:foregroundMark x1="64573" y1="33920" x2="78643" y2="33417"/>
                      </a14:backgroundRemoval>
                    </a14:imgEffect>
                  </a14:imgLayer>
                </a14:imgProps>
              </a:ext>
              <a:ext uri="{28A0092B-C50C-407E-A947-70E740481C1C}">
                <a14:useLocalDpi xmlns:a14="http://schemas.microsoft.com/office/drawing/2010/main" val="0"/>
              </a:ext>
            </a:extLst>
          </a:blip>
          <a:stretch>
            <a:fillRect/>
          </a:stretch>
        </p:blipFill>
        <p:spPr>
          <a:xfrm>
            <a:off x="8473786" y="3067050"/>
            <a:ext cx="3790950" cy="3790950"/>
          </a:xfrm>
          <a:prstGeom prst="rect">
            <a:avLst/>
          </a:prstGeom>
        </p:spPr>
      </p:pic>
    </p:spTree>
    <p:extLst>
      <p:ext uri="{BB962C8B-B14F-4D97-AF65-F5344CB8AC3E}">
        <p14:creationId xmlns:p14="http://schemas.microsoft.com/office/powerpoint/2010/main" val="804748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C5247-C66E-2AE1-61C8-D9AA1B2CA55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87339C0-9E1E-41E8-CE04-6E53FFB13F72}"/>
              </a:ext>
            </a:extLst>
          </p:cNvPr>
          <p:cNvSpPr>
            <a:spLocks noGrp="1"/>
          </p:cNvSpPr>
          <p:nvPr>
            <p:ph type="title"/>
            <p:custDataLst>
              <p:tags r:id="rId1"/>
            </p:custDataLst>
          </p:nvPr>
        </p:nvSpPr>
        <p:spPr>
          <a:xfrm>
            <a:off x="838200" y="1007202"/>
            <a:ext cx="10515600" cy="1325563"/>
          </a:xfrm>
        </p:spPr>
        <p:txBody>
          <a:bodyPr>
            <a:normAutofit fontScale="90000"/>
          </a:bodyPr>
          <a:lstStyle/>
          <a:p>
            <a:r>
              <a:rPr lang="fr-CA" sz="60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L’élaboration de votre projet ne sera pas terminée aujourd’hui !</a:t>
            </a:r>
          </a:p>
        </p:txBody>
      </p:sp>
      <p:sp>
        <p:nvSpPr>
          <p:cNvPr id="3" name="Espace réservé du contenu 2">
            <a:extLst>
              <a:ext uri="{FF2B5EF4-FFF2-40B4-BE49-F238E27FC236}">
                <a16:creationId xmlns:a16="http://schemas.microsoft.com/office/drawing/2014/main" id="{9521833E-722B-90CD-310D-A0186329C26F}"/>
              </a:ext>
            </a:extLst>
          </p:cNvPr>
          <p:cNvSpPr>
            <a:spLocks noGrp="1"/>
          </p:cNvSpPr>
          <p:nvPr>
            <p:ph idx="1"/>
            <p:custDataLst>
              <p:tags r:id="rId2"/>
            </p:custDataLst>
          </p:nvPr>
        </p:nvSpPr>
        <p:spPr>
          <a:xfrm>
            <a:off x="614947" y="2554255"/>
            <a:ext cx="6799117" cy="2057427"/>
          </a:xfrm>
        </p:spPr>
        <p:txBody>
          <a:bodyPr>
            <a:normAutofit/>
          </a:bodyPr>
          <a:lstStyle/>
          <a:p>
            <a:pPr marL="0" indent="0">
              <a:buNone/>
            </a:pPr>
            <a:endParaRPr lang="fr-FR" dirty="0"/>
          </a:p>
          <a:p>
            <a:pPr marL="0" indent="0">
              <a:buNone/>
            </a:pPr>
            <a:endParaRPr lang="fr-FR" dirty="0"/>
          </a:p>
          <a:p>
            <a:pPr marL="0" indent="0">
              <a:buNone/>
            </a:pPr>
            <a:endParaRPr lang="fr-FR" dirty="0"/>
          </a:p>
          <a:p>
            <a:pPr marL="0" indent="0">
              <a:buNone/>
            </a:pPr>
            <a:endParaRPr lang="fr-CA" dirty="0"/>
          </a:p>
          <a:p>
            <a:pPr marL="457200" lvl="1" indent="0">
              <a:buNone/>
            </a:pPr>
            <a:endParaRPr lang="fr-CA" dirty="0"/>
          </a:p>
        </p:txBody>
      </p:sp>
      <p:sp>
        <p:nvSpPr>
          <p:cNvPr id="5" name="Espace réservé du contenu 2">
            <a:extLst>
              <a:ext uri="{FF2B5EF4-FFF2-40B4-BE49-F238E27FC236}">
                <a16:creationId xmlns:a16="http://schemas.microsoft.com/office/drawing/2014/main" id="{C9BA8D27-3CBC-AB5A-0190-A2813D866104}"/>
              </a:ext>
            </a:extLst>
          </p:cNvPr>
          <p:cNvSpPr txBox="1">
            <a:spLocks/>
          </p:cNvSpPr>
          <p:nvPr>
            <p:custDataLst>
              <p:tags r:id="rId3"/>
            </p:custDataLst>
          </p:nvPr>
        </p:nvSpPr>
        <p:spPr>
          <a:xfrm rot="21330816">
            <a:off x="2560957" y="4055660"/>
            <a:ext cx="6895359" cy="1455382"/>
          </a:xfrm>
          <a:prstGeom prst="rect">
            <a:avLst/>
          </a:prstGeom>
        </p:spPr>
        <p:txBody>
          <a:bodyPr vert="horz" lIns="91440" tIns="45720" rIns="91440" bIns="45720" rtlCol="0">
            <a:prstTxWarp prst="textDoubleWave1">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50000"/>
              </a:lnSpc>
              <a:buNone/>
            </a:pPr>
            <a:r>
              <a:rPr lang="fr-FR" b="1" i="1" dirty="0">
                <a:solidFill>
                  <a:schemeClr val="tx2">
                    <a:lumMod val="75000"/>
                    <a:lumOff val="25000"/>
                  </a:schemeClr>
                </a:solidFill>
              </a:rPr>
              <a:t>Aujourd’hui, on ne cherche pas le projet parfait. On cherche un projet possible…</a:t>
            </a:r>
            <a:endParaRPr lang="fr-CA" b="1" i="1" dirty="0">
              <a:solidFill>
                <a:schemeClr val="tx2">
                  <a:lumMod val="75000"/>
                  <a:lumOff val="25000"/>
                </a:schemeClr>
              </a:solidFill>
            </a:endParaRPr>
          </a:p>
        </p:txBody>
      </p:sp>
      <p:pic>
        <p:nvPicPr>
          <p:cNvPr id="10" name="Image 9">
            <a:extLst>
              <a:ext uri="{FF2B5EF4-FFF2-40B4-BE49-F238E27FC236}">
                <a16:creationId xmlns:a16="http://schemas.microsoft.com/office/drawing/2014/main" id="{BD9910F7-4E9D-9228-3526-3361A224D108}"/>
              </a:ext>
            </a:extLst>
          </p:cNvPr>
          <p:cNvPicPr>
            <a:picLocks noChangeAspect="1"/>
          </p:cNvPicPr>
          <p:nvPr>
            <p:custDataLst>
              <p:tags r:id="rId4"/>
            </p:custDataLst>
          </p:nvPr>
        </p:nvPicPr>
        <p:blipFill>
          <a:blip r:embed="rId8">
            <a:extLst>
              <a:ext uri="{BEBA8EAE-BF5A-486C-A8C5-ECC9F3942E4B}">
                <a14:imgProps xmlns:a14="http://schemas.microsoft.com/office/drawing/2010/main">
                  <a14:imgLayer r:embed="rId9">
                    <a14:imgEffect>
                      <a14:backgroundRemoval t="9799" b="96231" l="7789" r="89950">
                        <a14:foregroundMark x1="32161" y1="68844" x2="32412" y2="77638"/>
                        <a14:foregroundMark x1="33166" y1="87688" x2="16332" y2="96231"/>
                        <a14:foregroundMark x1="16332" y1="96231" x2="19598" y2="89698"/>
                        <a14:foregroundMark x1="29397" y1="85427" x2="26382" y2="86935"/>
                        <a14:foregroundMark x1="45729" y1="96231" x2="47236" y2="96482"/>
                        <a14:foregroundMark x1="8794" y1="52513" x2="7789" y2="62060"/>
                      </a14:backgroundRemoval>
                    </a14:imgEffect>
                  </a14:imgLayer>
                </a14:imgProps>
              </a:ext>
              <a:ext uri="{28A0092B-C50C-407E-A947-70E740481C1C}">
                <a14:useLocalDpi xmlns:a14="http://schemas.microsoft.com/office/drawing/2010/main" val="0"/>
              </a:ext>
            </a:extLst>
          </a:blip>
          <a:stretch>
            <a:fillRect/>
          </a:stretch>
        </p:blipFill>
        <p:spPr>
          <a:xfrm>
            <a:off x="0" y="3835231"/>
            <a:ext cx="3110084" cy="3110084"/>
          </a:xfrm>
          <a:prstGeom prst="rect">
            <a:avLst/>
          </a:prstGeom>
        </p:spPr>
      </p:pic>
      <p:pic>
        <p:nvPicPr>
          <p:cNvPr id="11" name="Image 10">
            <a:hlinkClick r:id="rId10" action="ppaction://hlinksldjump"/>
            <a:extLst>
              <a:ext uri="{FF2B5EF4-FFF2-40B4-BE49-F238E27FC236}">
                <a16:creationId xmlns:a16="http://schemas.microsoft.com/office/drawing/2014/main" id="{FDA6EA08-FC86-EF96-4E90-5AFFF7FCAF67}"/>
              </a:ext>
            </a:extLst>
          </p:cNvPr>
          <p:cNvPicPr>
            <a:picLocks noChangeAspect="1"/>
          </p:cNvPicPr>
          <p:nvPr>
            <p:custDataLst>
              <p:tags r:id="rId5"/>
            </p:custDataLst>
          </p:nvPr>
        </p:nvPicPr>
        <p:blipFill>
          <a:blip r:embed="rId11"/>
          <a:stretch>
            <a:fillRect/>
          </a:stretch>
        </p:blipFill>
        <p:spPr>
          <a:xfrm>
            <a:off x="10230909" y="5188016"/>
            <a:ext cx="1388628" cy="1206283"/>
          </a:xfrm>
          <a:prstGeom prst="rect">
            <a:avLst/>
          </a:prstGeom>
        </p:spPr>
      </p:pic>
    </p:spTree>
    <p:extLst>
      <p:ext uri="{BB962C8B-B14F-4D97-AF65-F5344CB8AC3E}">
        <p14:creationId xmlns:p14="http://schemas.microsoft.com/office/powerpoint/2010/main" val="2866927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CDD64B9-6CE0-E51B-FD48-E930BA6E13BB}"/>
              </a:ext>
            </a:extLst>
          </p:cNvPr>
          <p:cNvSpPr>
            <a:spLocks noGrp="1"/>
          </p:cNvSpPr>
          <p:nvPr>
            <p:ph idx="1"/>
            <p:custDataLst>
              <p:tags r:id="rId1"/>
            </p:custDataLst>
          </p:nvPr>
        </p:nvSpPr>
        <p:spPr>
          <a:xfrm>
            <a:off x="308262" y="867218"/>
            <a:ext cx="11371119" cy="5761038"/>
          </a:xfrm>
        </p:spPr>
        <p:txBody>
          <a:bodyPr>
            <a:normAutofit/>
          </a:bodyPr>
          <a:lstStyle/>
          <a:p>
            <a:pPr marL="0" indent="0">
              <a:buNone/>
            </a:pPr>
            <a:r>
              <a:rPr lang="fr-FR" dirty="0"/>
              <a:t>Votre </a:t>
            </a:r>
            <a:r>
              <a:rPr lang="fr-FR" b="1" dirty="0"/>
              <a:t>mandat</a:t>
            </a:r>
            <a:r>
              <a:rPr lang="fr-FR" dirty="0"/>
              <a:t> consiste à concevoir un projet de formation à partir d’une compétence réelle de votre programme, selon une situation professionnelle authentique que vos élèves pourraient réellement vivre.</a:t>
            </a:r>
          </a:p>
          <a:p>
            <a:pPr marL="0" indent="0">
              <a:buNone/>
            </a:pPr>
            <a:endParaRPr lang="fr-FR" dirty="0"/>
          </a:p>
          <a:p>
            <a:pPr marL="0" indent="0">
              <a:buNone/>
            </a:pPr>
            <a:r>
              <a:rPr lang="fr-FR" dirty="0"/>
              <a:t>À l’aide de la feuille guide, vous devrez :</a:t>
            </a:r>
          </a:p>
          <a:p>
            <a:r>
              <a:rPr lang="fr-FR" dirty="0"/>
              <a:t>définir le contexte et le mandat;</a:t>
            </a:r>
          </a:p>
          <a:p>
            <a:r>
              <a:rPr lang="fr-FR" dirty="0"/>
              <a:t>préciser la production attendue;</a:t>
            </a:r>
          </a:p>
          <a:p>
            <a:r>
              <a:rPr lang="fr-FR" dirty="0"/>
              <a:t>identifier les contraintes professionnelles;</a:t>
            </a:r>
          </a:p>
          <a:p>
            <a:r>
              <a:rPr lang="fr-FR" dirty="0"/>
              <a:t>structurer les grandes étapes du projet.</a:t>
            </a:r>
          </a:p>
          <a:p>
            <a:endParaRPr lang="fr-FR" dirty="0"/>
          </a:p>
          <a:p>
            <a:pPr marL="0" indent="0">
              <a:buNone/>
            </a:pPr>
            <a:r>
              <a:rPr lang="fr-FR" dirty="0"/>
              <a:t>La feuille guide constitue la production à réaliser.</a:t>
            </a:r>
          </a:p>
        </p:txBody>
      </p:sp>
      <p:sp>
        <p:nvSpPr>
          <p:cNvPr id="11" name="Titre 1">
            <a:extLst>
              <a:ext uri="{FF2B5EF4-FFF2-40B4-BE49-F238E27FC236}">
                <a16:creationId xmlns:a16="http://schemas.microsoft.com/office/drawing/2014/main" id="{9EE95741-464D-069F-3596-07848329D95F}"/>
              </a:ext>
            </a:extLst>
          </p:cNvPr>
          <p:cNvSpPr txBox="1">
            <a:spLocks/>
          </p:cNvSpPr>
          <p:nvPr>
            <p:custDataLst>
              <p:tags r:id="rId2"/>
            </p:custDataLst>
          </p:nvPr>
        </p:nvSpPr>
        <p:spPr>
          <a:xfrm>
            <a:off x="3048000" y="114300"/>
            <a:ext cx="9144000" cy="823268"/>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54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rPr>
              <a:t>Énoncé du projet</a:t>
            </a:r>
            <a:endParaRPr lang="fr-CA" sz="5400" b="1" dirty="0">
              <a:ln w="19050" cmpd="sng">
                <a:solidFill>
                  <a:schemeClr val="accent2">
                    <a:lumMod val="50000"/>
                  </a:schemeClr>
                </a:solidFill>
              </a:ln>
              <a:gradFill>
                <a:gsLst>
                  <a:gs pos="22000">
                    <a:srgbClr val="FECB4F"/>
                  </a:gs>
                  <a:gs pos="55000">
                    <a:srgbClr val="F3AB2A"/>
                  </a:gs>
                  <a:gs pos="83000">
                    <a:srgbClr val="A75203"/>
                  </a:gs>
                </a:gsLst>
                <a:lin ang="5400000" scaled="0"/>
              </a:gradFill>
              <a:effectLst>
                <a:outerShdw blurRad="50800" dist="38100" dir="2700000" algn="tl" rotWithShape="0">
                  <a:prstClr val="black">
                    <a:alpha val="40000"/>
                  </a:prstClr>
                </a:outerShdw>
              </a:effectLst>
              <a:latin typeface="Britannic Bold" panose="020B0903060703020204" pitchFamily="34" charset="0"/>
              <a:ea typeface="+mn-ea"/>
              <a:cs typeface="+mn-cs"/>
            </a:endParaRPr>
          </a:p>
        </p:txBody>
      </p:sp>
      <p:pic>
        <p:nvPicPr>
          <p:cNvPr id="2" name="Image 1">
            <a:hlinkClick r:id="rId5" action="ppaction://hlinksldjump"/>
            <a:extLst>
              <a:ext uri="{FF2B5EF4-FFF2-40B4-BE49-F238E27FC236}">
                <a16:creationId xmlns:a16="http://schemas.microsoft.com/office/drawing/2014/main" id="{DCE74391-D2A8-1855-702E-5AD0DEEA1CFA}"/>
              </a:ext>
            </a:extLst>
          </p:cNvPr>
          <p:cNvPicPr>
            <a:picLocks noChangeAspect="1"/>
          </p:cNvPicPr>
          <p:nvPr>
            <p:custDataLst>
              <p:tags r:id="rId3"/>
            </p:custDataLst>
          </p:nvPr>
        </p:nvPicPr>
        <p:blipFill>
          <a:blip r:embed="rId6"/>
          <a:stretch>
            <a:fillRect/>
          </a:stretch>
        </p:blipFill>
        <p:spPr>
          <a:xfrm>
            <a:off x="10563418" y="5499743"/>
            <a:ext cx="1388628" cy="1206283"/>
          </a:xfrm>
          <a:prstGeom prst="rect">
            <a:avLst/>
          </a:prstGeom>
        </p:spPr>
      </p:pic>
    </p:spTree>
    <p:extLst>
      <p:ext uri="{BB962C8B-B14F-4D97-AF65-F5344CB8AC3E}">
        <p14:creationId xmlns:p14="http://schemas.microsoft.com/office/powerpoint/2010/main" val="35408123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4"/>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3"/>
</p:tagLst>
</file>

<file path=ppt/tags/tag105.xml><?xml version="1.0" encoding="utf-8"?>
<p:tagLst xmlns:a="http://schemas.openxmlformats.org/drawingml/2006/main" xmlns:r="http://schemas.openxmlformats.org/officeDocument/2006/relationships" xmlns:p="http://schemas.openxmlformats.org/presentationml/2006/main">
  <p:tag name="NUM" val="4"/>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4"/>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4"/>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20.xml><?xml version="1.0" encoding="utf-8"?>
<p:tagLst xmlns:a="http://schemas.openxmlformats.org/drawingml/2006/main" xmlns:r="http://schemas.openxmlformats.org/officeDocument/2006/relationships" xmlns:p="http://schemas.openxmlformats.org/presentationml/2006/main">
  <p:tag name="NUM" val="3"/>
</p:tagLst>
</file>

<file path=ppt/tags/tag121.xml><?xml version="1.0" encoding="utf-8"?>
<p:tagLst xmlns:a="http://schemas.openxmlformats.org/drawingml/2006/main" xmlns:r="http://schemas.openxmlformats.org/officeDocument/2006/relationships" xmlns:p="http://schemas.openxmlformats.org/presentationml/2006/main">
  <p:tag name="NUM" val="4"/>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5"/>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5"/>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5"/>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8.xml><?xml version="1.0" encoding="utf-8"?>
<p:tagLst xmlns:a="http://schemas.openxmlformats.org/drawingml/2006/main" xmlns:r="http://schemas.openxmlformats.org/officeDocument/2006/relationships" xmlns:p="http://schemas.openxmlformats.org/presentationml/2006/main">
  <p:tag name="NUM" val="5"/>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5"/>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4"/>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4"/>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9badd1f-7183-4b0a-af46-540b3dd3d78f">
      <Terms xmlns="http://schemas.microsoft.com/office/infopath/2007/PartnerControls"/>
    </lcf76f155ced4ddcb4097134ff3c332f>
    <TaxCatchAll xmlns="016f22eb-d65b-4bc0-88c7-b22aca3f5c3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29FCDC175A9584E9366ACC01C28B7A7" ma:contentTypeVersion="19" ma:contentTypeDescription="Crée un document." ma:contentTypeScope="" ma:versionID="534156ffb5cb9a2a78c8357972aeeff1">
  <xsd:schema xmlns:xsd="http://www.w3.org/2001/XMLSchema" xmlns:xs="http://www.w3.org/2001/XMLSchema" xmlns:p="http://schemas.microsoft.com/office/2006/metadata/properties" xmlns:ns2="39badd1f-7183-4b0a-af46-540b3dd3d78f" xmlns:ns3="016f22eb-d65b-4bc0-88c7-b22aca3f5c34" targetNamespace="http://schemas.microsoft.com/office/2006/metadata/properties" ma:root="true" ma:fieldsID="9810e6ffbd59065814d87c1b93b40fe8" ns2:_="" ns3:_="">
    <xsd:import namespace="39badd1f-7183-4b0a-af46-540b3dd3d78f"/>
    <xsd:import namespace="016f22eb-d65b-4bc0-88c7-b22aca3f5c34"/>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2:MediaServiceAutoKeyPoints" minOccurs="0"/>
                <xsd:element ref="ns2:MediaServiceKeyPoints" minOccurs="0"/>
                <xsd:element ref="ns3:SharedWithUsers" minOccurs="0"/>
                <xsd:element ref="ns3:SharedWithDetails"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badd1f-7183-4b0a-af46-540b3dd3d7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7" nillable="true" ma:taxonomy="true" ma:internalName="lcf76f155ced4ddcb4097134ff3c332f" ma:taxonomyFieldName="MediaServiceImageTags" ma:displayName="Balises d’images" ma:readOnly="false" ma:fieldId="{5cf76f15-5ced-4ddc-b409-7134ff3c332f}" ma:taxonomyMulti="true" ma:sspId="617e6633-d2da-4fec-a60b-c4bdf1089ae0" ma:termSetId="09814cd3-568e-fe90-9814-8d621ff8fb84" ma:anchorId="fba54fb3-c3e1-fe81-a776-ca4b69148c4d" ma:open="true" ma:isKeyword="false">
      <xsd:complexType>
        <xsd:sequence>
          <xsd:element ref="pc:Terms" minOccurs="0" maxOccurs="1"/>
        </xsd:sequence>
      </xsd:complex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16f22eb-d65b-4bc0-88c7-b22aca3f5c3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1b0e3f5-f12a-4be4-a93a-b6c03a3e327d}" ma:internalName="TaxCatchAll" ma:showField="CatchAllData" ma:web="016f22eb-d65b-4bc0-88c7-b22aca3f5c34">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F9DA9BA-F294-4951-9DE9-17C138247971}">
  <ds:schemaRefs>
    <ds:schemaRef ds:uri="016f22eb-d65b-4bc0-88c7-b22aca3f5c34"/>
    <ds:schemaRef ds:uri="39badd1f-7183-4b0a-af46-540b3dd3d78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7EDE6BE-6A38-4A92-98CA-C8E79656D7E2}">
  <ds:schemaRefs>
    <ds:schemaRef ds:uri="http://schemas.microsoft.com/sharepoint/v3/contenttype/forms"/>
  </ds:schemaRefs>
</ds:datastoreItem>
</file>

<file path=customXml/itemProps3.xml><?xml version="1.0" encoding="utf-8"?>
<ds:datastoreItem xmlns:ds="http://schemas.openxmlformats.org/officeDocument/2006/customXml" ds:itemID="{CAD1C8FB-241E-477B-8C49-15A9103B162A}">
  <ds:schemaRefs>
    <ds:schemaRef ds:uri="016f22eb-d65b-4bc0-88c7-b22aca3f5c34"/>
    <ds:schemaRef ds:uri="39badd1f-7183-4b0a-af46-540b3dd3d78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68aa40d-8032-478f-83f9-67dba135eedd}" enabled="0" method="" siteId="{368aa40d-8032-478f-83f9-67dba135eedd}" removed="1"/>
</clbl:labelList>
</file>

<file path=docProps/app.xml><?xml version="1.0" encoding="utf-8"?>
<Properties xmlns="http://schemas.openxmlformats.org/officeDocument/2006/extended-properties" xmlns:vt="http://schemas.openxmlformats.org/officeDocument/2006/docPropsVTypes">
  <Template>Office Theme</Template>
  <TotalTime>6190</TotalTime>
  <Words>2407</Words>
  <Application>Microsoft Office PowerPoint</Application>
  <PresentationFormat>Grand écran</PresentationFormat>
  <Paragraphs>413</Paragraphs>
  <Slides>36</Slides>
  <Notes>26</Notes>
  <HiddenSlides>0</HiddenSlides>
  <MMClips>1</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36</vt:i4>
      </vt:variant>
    </vt:vector>
  </HeadingPairs>
  <TitlesOfParts>
    <vt:vector size="43" baseType="lpstr">
      <vt:lpstr>Aptos Display</vt:lpstr>
      <vt:lpstr>Britannic Bold</vt:lpstr>
      <vt:lpstr>Aptos</vt:lpstr>
      <vt:lpstr>Arial</vt:lpstr>
      <vt:lpstr>Symbol</vt:lpstr>
      <vt:lpstr>Calibri</vt:lpstr>
      <vt:lpstr>Thème Office</vt:lpstr>
      <vt:lpstr>Apprentissage par projet</vt:lpstr>
      <vt:lpstr> On vous propose de le vivre en  2 temps</vt:lpstr>
      <vt:lpstr>Ce que l’on entend par projet …</vt:lpstr>
      <vt:lpstr>Expérimentons une situation d’apprentissage par projet !</vt:lpstr>
      <vt:lpstr>Vous utilisez des projets avec vos élèves </vt:lpstr>
      <vt:lpstr>Et si on inversait juste pour voir ?</vt:lpstr>
      <vt:lpstr>Pensez à un projet que vous faites réaliser aux élèves actuellement! </vt:lpstr>
      <vt:lpstr>L’élaboration de votre projet ne sera pas terminée aujourd’hui !</vt:lpstr>
      <vt:lpstr>Présentation PowerPoint</vt:lpstr>
      <vt:lpstr>Éléments pour situer le projet</vt:lpstr>
      <vt:lpstr>Définir la situation</vt:lpstr>
      <vt:lpstr>Le défi ou la production attendue</vt:lpstr>
      <vt:lpstr>Partir des acquis</vt:lpstr>
      <vt:lpstr>Ce que le projet vise ?</vt:lpstr>
      <vt:lpstr>Choisir le type d’accompagnement et la rétroaction</vt:lpstr>
      <vt:lpstr>Démarche du projet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Bibliographie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Maxime Mercier</dc:creator>
  <cp:lastModifiedBy>Maxime Mercier</cp:lastModifiedBy>
  <cp:revision>7</cp:revision>
  <dcterms:created xsi:type="dcterms:W3CDTF">2026-04-03T13:12:18Z</dcterms:created>
  <dcterms:modified xsi:type="dcterms:W3CDTF">2026-04-27T18:24:54Z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0x010100329FCDC175A9584E9366ACC01C28B7A7</vt:lpwstr>
  </property>
  <property fmtid="{D5CDD505-2E9C-101B-9397-08002B2CF9AE}" pid="3" name="MediaServiceImageTags">
    <vt:lpwstr/>
  </property>
</Properties>
</file>