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4"/>
    <p:sldMasterId id="2147483669" r:id="rId5"/>
    <p:sldMasterId id="2147483670" r:id="rId6"/>
    <p:sldMasterId id="2147483671" r:id="rId7"/>
    <p:sldMasterId id="2147483663" r:id="rId8"/>
  </p:sldMasterIdLst>
  <p:notesMasterIdLst>
    <p:notesMasterId r:id="rId23"/>
  </p:notesMasterIdLst>
  <p:handoutMasterIdLst>
    <p:handoutMasterId r:id="rId24"/>
  </p:handoutMasterIdLst>
  <p:sldIdLst>
    <p:sldId id="272" r:id="rId9"/>
    <p:sldId id="284" r:id="rId10"/>
    <p:sldId id="281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5" r:id="rId19"/>
    <p:sldId id="294" r:id="rId20"/>
    <p:sldId id="293" r:id="rId21"/>
    <p:sldId id="28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1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33"/>
    <p:restoredTop sz="94659"/>
  </p:normalViewPr>
  <p:slideViewPr>
    <p:cSldViewPr snapToGrid="0" snapToObjects="1">
      <p:cViewPr varScale="1">
        <p:scale>
          <a:sx n="111" d="100"/>
          <a:sy n="111" d="100"/>
        </p:scale>
        <p:origin x="57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3840" y="66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E5C8EE49-369F-4A3E-AFBA-826B5E3795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F62BE1D-0B6C-4065-8BC7-B7715516CD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13BD9-19DE-46F5-BFA5-FC49AC7B0F73}" type="datetimeFigureOut">
              <a:rPr lang="fr-CA" smtClean="0"/>
              <a:t>2022-04-22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C82EF86-97B5-446C-9F73-148D251AD3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310CA2-CD4B-42B2-9F78-C746D87ADD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94241-CD87-4C72-8503-9D8633C587A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65618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E1037-2713-8045-8150-DE4D61D1C355}" type="datetimeFigureOut">
              <a:t>22/04/2022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61B6E-A724-E046-9C92-E6295C5FB80B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8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CF6412E2-97C3-794C-AAC8-955EAF41B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70058"/>
            <a:ext cx="10515600" cy="1910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3FEAA236-6D1B-4846-8333-EBEBA1910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19449"/>
            <a:ext cx="10515600" cy="2171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6815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0D92E-A189-A542-9882-EDAF45B70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61F48A-D788-5C4D-8C05-62749265CA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8D7908-A7C7-CC46-9524-C00CE01F6968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4B9CA-333C-0847-B198-A3FC12D11EC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A21944FD-69D2-D94A-8E1B-3F569970413F}" type="datetime9">
              <a:t>22/04/2022 15:36:52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160EB13-DE5B-2D42-991B-913BA2C13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72329"/>
            <a:ext cx="10515600" cy="2804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4812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1329A-1938-C442-967B-AC36AD036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55ED4A-23A5-2246-B53B-0368B20F1F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8D7908-A7C7-CC46-9524-C00CE01F6968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4AA3A-87CA-B94D-A1B9-56EA59E1491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A21944FD-69D2-D94A-8E1B-3F569970413F}" type="datetime9">
              <a:t>22/04/2022 15:36:52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5A7BC66-1501-624E-921E-E5CDE0AC7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72329"/>
            <a:ext cx="10515600" cy="2804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577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8FEC7-10BD-CB49-88BF-C7C5155DE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9C6BD3-CE47-4244-9877-BFBF6FB715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8D7908-A7C7-CC46-9524-C00CE01F6968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32F91-AAD9-FD40-B865-729E4E68D39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A21944FD-69D2-D94A-8E1B-3F569970413F}" type="datetime9">
              <a:t>22/04/2022 15:36:52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EED6AA2-2753-F646-A15B-685F6774C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72329"/>
            <a:ext cx="10515600" cy="2804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2508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CE41D-64F5-DD40-972D-0D9E6AB18D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D9A6F8-ECEE-B14F-92D2-82F8B52AE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E6677-ECC1-1A45-B72F-D80475034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7908-A7C7-CC46-9524-C00CE01F6968}" type="slidenum">
              <a:t>‹N°›</a:t>
            </a:fld>
            <a:endParaRPr lang="en-US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1D02D1D-FF99-354B-9259-BF40CD6C4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1875" y="6282329"/>
            <a:ext cx="2372482" cy="298938"/>
          </a:xfrm>
          <a:prstGeom prst="rect">
            <a:avLst/>
          </a:prstGeom>
        </p:spPr>
        <p:txBody>
          <a:bodyPr anchor="ctr" anchorCtr="0"/>
          <a:lstStyle>
            <a:lvl1pPr>
              <a:defRPr sz="1200" baseline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algn="r"/>
            <a:fld id="{37C8B763-8E54-CF48-BB94-160160C9358C}" type="datetime9">
              <a:t>22/04/2022 15:36:52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5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4B495-F78E-064A-BC7D-3C8B1F6EA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493B8-89FB-DE4D-A18D-D908B6B8B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DE973-63A1-A446-B84F-9D60C902E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7908-A7C7-CC46-9524-C00CE01F6968}" type="slidenum">
              <a:t>‹N°›</a:t>
            </a:fld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11E752F-50F6-FF49-9C50-AE08D83BB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1875" y="6282329"/>
            <a:ext cx="2372482" cy="298938"/>
          </a:xfrm>
          <a:prstGeom prst="rect">
            <a:avLst/>
          </a:prstGeom>
        </p:spPr>
        <p:txBody>
          <a:bodyPr anchor="ctr" anchorCtr="0"/>
          <a:lstStyle>
            <a:lvl1pPr>
              <a:defRPr sz="1200" baseline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algn="r"/>
            <a:fld id="{36E9025E-E634-994E-8038-02BE838DED92}" type="datetime9">
              <a:t>22/04/2022 15:36:52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9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1A987-D21A-7947-9E6B-F8A3F0831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CE5D4-9039-2B4A-ACAC-661F5F529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10F60-A371-BE4E-B7D6-8B67D166C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7908-A7C7-CC46-9524-C00CE01F6968}" type="slidenum">
              <a:t>‹N°›</a:t>
            </a:fld>
            <a:endParaRPr lang="en-US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1286561-9283-0547-BB7A-3366258DF1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1875" y="6282329"/>
            <a:ext cx="2372482" cy="298938"/>
          </a:xfrm>
          <a:prstGeom prst="rect">
            <a:avLst/>
          </a:prstGeom>
        </p:spPr>
        <p:txBody>
          <a:bodyPr anchor="ctr" anchorCtr="0"/>
          <a:lstStyle>
            <a:lvl1pPr>
              <a:defRPr sz="1200" baseline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algn="r"/>
            <a:fld id="{03651AEF-7CB1-2E4A-A5BD-15CC847BD62A}" type="datetime9">
              <a:t>22/04/2022 15:36:52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34914-76C0-5543-B1D3-933779946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D0CC8-8B3B-D747-A07E-E06F6A59F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BD9D1B-60CC-2744-B249-DB9087E9B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40D90-184A-E54C-9A82-115505CFD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7908-A7C7-CC46-9524-C00CE01F6968}" type="slidenum">
              <a:t>‹N°›</a:t>
            </a:fld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948507-24D1-984D-BACD-59D7D9459F0C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571875" y="6282329"/>
            <a:ext cx="2372482" cy="298938"/>
          </a:xfrm>
          <a:prstGeom prst="rect">
            <a:avLst/>
          </a:prstGeom>
        </p:spPr>
        <p:txBody>
          <a:bodyPr anchor="ctr" anchorCtr="0"/>
          <a:lstStyle>
            <a:lvl1pPr>
              <a:defRPr sz="1200" baseline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algn="r"/>
            <a:fld id="{A8B03A9B-446F-FA4C-9626-8BEB177B25BC}" type="datetime9">
              <a:t>22/04/2022 15:36:52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96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84582-296D-CE4A-BCB3-3E656966C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CAEAD6-BBF0-BE47-B22D-CCD9533E7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7908-A7C7-CC46-9524-C00CE01F6968}" type="slidenum">
              <a:t>‹N°›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4AC02E5-D1C1-C245-829D-1E8653EB0B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1875" y="6282329"/>
            <a:ext cx="2372482" cy="298938"/>
          </a:xfrm>
          <a:prstGeom prst="rect">
            <a:avLst/>
          </a:prstGeom>
        </p:spPr>
        <p:txBody>
          <a:bodyPr anchor="ctr" anchorCtr="0"/>
          <a:lstStyle>
            <a:lvl1pPr>
              <a:defRPr sz="1200" baseline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algn="r"/>
            <a:fld id="{84CB2743-E19F-4842-B247-3EAC07985ED6}" type="datetime9">
              <a:t>22/04/2022 15:36:52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3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449789-D754-9549-8AEC-97AD6B5AD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70058"/>
            <a:ext cx="10515600" cy="1910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79DAE-F793-2049-959C-1AF0DFE05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619449"/>
            <a:ext cx="10515600" cy="2171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Round Diagonal Corner Rectangle 13">
            <a:extLst>
              <a:ext uri="{FF2B5EF4-FFF2-40B4-BE49-F238E27FC236}">
                <a16:creationId xmlns:a16="http://schemas.microsoft.com/office/drawing/2014/main" id="{3BFE990C-8EC1-BE40-ACD0-0404DC5256E2}"/>
              </a:ext>
            </a:extLst>
          </p:cNvPr>
          <p:cNvSpPr/>
          <p:nvPr userDrawn="1"/>
        </p:nvSpPr>
        <p:spPr>
          <a:xfrm>
            <a:off x="9131701" y="1277705"/>
            <a:ext cx="679744" cy="679744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9" name="Round Diagonal Corner Rectangle 18">
            <a:extLst>
              <a:ext uri="{FF2B5EF4-FFF2-40B4-BE49-F238E27FC236}">
                <a16:creationId xmlns:a16="http://schemas.microsoft.com/office/drawing/2014/main" id="{C0AF8900-5C27-F548-AB2D-9893FBE697C7}"/>
              </a:ext>
            </a:extLst>
          </p:cNvPr>
          <p:cNvSpPr/>
          <p:nvPr userDrawn="1"/>
        </p:nvSpPr>
        <p:spPr>
          <a:xfrm>
            <a:off x="10012207" y="874794"/>
            <a:ext cx="1263115" cy="1263115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20" name="Round Diagonal Corner Rectangle 19">
            <a:extLst>
              <a:ext uri="{FF2B5EF4-FFF2-40B4-BE49-F238E27FC236}">
                <a16:creationId xmlns:a16="http://schemas.microsoft.com/office/drawing/2014/main" id="{A0BEFB75-0BC2-C04A-9CD8-769A496E1150}"/>
              </a:ext>
            </a:extLst>
          </p:cNvPr>
          <p:cNvSpPr/>
          <p:nvPr userDrawn="1"/>
        </p:nvSpPr>
        <p:spPr>
          <a:xfrm>
            <a:off x="11502460" y="559298"/>
            <a:ext cx="818372" cy="818372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21" name="Round Diagonal Corner Rectangle 20">
            <a:extLst>
              <a:ext uri="{FF2B5EF4-FFF2-40B4-BE49-F238E27FC236}">
                <a16:creationId xmlns:a16="http://schemas.microsoft.com/office/drawing/2014/main" id="{1B1FAD93-2423-5A4A-923D-528A4B2FB904}"/>
              </a:ext>
            </a:extLst>
          </p:cNvPr>
          <p:cNvSpPr/>
          <p:nvPr userDrawn="1"/>
        </p:nvSpPr>
        <p:spPr>
          <a:xfrm>
            <a:off x="10472338" y="-487363"/>
            <a:ext cx="1159886" cy="1159886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22" name="Round Diagonal Corner Rectangle 21">
            <a:extLst>
              <a:ext uri="{FF2B5EF4-FFF2-40B4-BE49-F238E27FC236}">
                <a16:creationId xmlns:a16="http://schemas.microsoft.com/office/drawing/2014/main" id="{EBD846F6-E36D-3C46-9BD3-34BDE9A89370}"/>
              </a:ext>
            </a:extLst>
          </p:cNvPr>
          <p:cNvSpPr/>
          <p:nvPr userDrawn="1"/>
        </p:nvSpPr>
        <p:spPr>
          <a:xfrm>
            <a:off x="11812818" y="-290015"/>
            <a:ext cx="652445" cy="652445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653A4C1-7A50-924D-BEE7-E4A8DE6A8096}"/>
              </a:ext>
            </a:extLst>
          </p:cNvPr>
          <p:cNvGrpSpPr/>
          <p:nvPr userDrawn="1"/>
        </p:nvGrpSpPr>
        <p:grpSpPr>
          <a:xfrm>
            <a:off x="-1970024" y="3273421"/>
            <a:ext cx="4361899" cy="3435116"/>
            <a:chOff x="-871015" y="4282806"/>
            <a:chExt cx="3333562" cy="2625272"/>
          </a:xfrm>
        </p:grpSpPr>
        <p:sp>
          <p:nvSpPr>
            <p:cNvPr id="33" name="Round Diagonal Corner Rectangle 32">
              <a:extLst>
                <a:ext uri="{FF2B5EF4-FFF2-40B4-BE49-F238E27FC236}">
                  <a16:creationId xmlns:a16="http://schemas.microsoft.com/office/drawing/2014/main" id="{FA4D2D2C-63D2-7848-A19A-2951516A0A0E}"/>
                </a:ext>
              </a:extLst>
            </p:cNvPr>
            <p:cNvSpPr/>
            <p:nvPr userDrawn="1"/>
          </p:nvSpPr>
          <p:spPr>
            <a:xfrm>
              <a:off x="-871015" y="6047874"/>
              <a:ext cx="679744" cy="679744"/>
            </a:xfrm>
            <a:prstGeom prst="round2DiagRect">
              <a:avLst>
                <a:gd name="adj1" fmla="val 39584"/>
                <a:gd name="adj2" fmla="val 0"/>
              </a:avLst>
            </a:prstGeom>
            <a:solidFill>
              <a:schemeClr val="bg2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  <p:sp>
          <p:nvSpPr>
            <p:cNvPr id="34" name="Round Diagonal Corner Rectangle 33">
              <a:extLst>
                <a:ext uri="{FF2B5EF4-FFF2-40B4-BE49-F238E27FC236}">
                  <a16:creationId xmlns:a16="http://schemas.microsoft.com/office/drawing/2014/main" id="{796114F0-D86E-3B46-B89C-AB354910F00B}"/>
                </a:ext>
              </a:extLst>
            </p:cNvPr>
            <p:cNvSpPr/>
            <p:nvPr userDrawn="1"/>
          </p:nvSpPr>
          <p:spPr>
            <a:xfrm>
              <a:off x="9491" y="5644963"/>
              <a:ext cx="1263115" cy="1263115"/>
            </a:xfrm>
            <a:prstGeom prst="round2DiagRect">
              <a:avLst>
                <a:gd name="adj1" fmla="val 39584"/>
                <a:gd name="adj2" fmla="val 0"/>
              </a:avLst>
            </a:prstGeom>
            <a:solidFill>
              <a:schemeClr val="bg2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  <p:sp>
          <p:nvSpPr>
            <p:cNvPr id="35" name="Round Diagonal Corner Rectangle 34">
              <a:extLst>
                <a:ext uri="{FF2B5EF4-FFF2-40B4-BE49-F238E27FC236}">
                  <a16:creationId xmlns:a16="http://schemas.microsoft.com/office/drawing/2014/main" id="{6433F8F8-D278-8F40-91CA-DBEE0A3A5F43}"/>
                </a:ext>
              </a:extLst>
            </p:cNvPr>
            <p:cNvSpPr/>
            <p:nvPr userDrawn="1"/>
          </p:nvSpPr>
          <p:spPr>
            <a:xfrm>
              <a:off x="1499744" y="5329467"/>
              <a:ext cx="818372" cy="818372"/>
            </a:xfrm>
            <a:prstGeom prst="round2DiagRect">
              <a:avLst>
                <a:gd name="adj1" fmla="val 39584"/>
                <a:gd name="adj2" fmla="val 0"/>
              </a:avLst>
            </a:prstGeom>
            <a:solidFill>
              <a:schemeClr val="bg2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  <p:sp>
          <p:nvSpPr>
            <p:cNvPr id="36" name="Round Diagonal Corner Rectangle 35">
              <a:extLst>
                <a:ext uri="{FF2B5EF4-FFF2-40B4-BE49-F238E27FC236}">
                  <a16:creationId xmlns:a16="http://schemas.microsoft.com/office/drawing/2014/main" id="{3883827C-8D5C-1C42-B946-0ADA1FDBE834}"/>
                </a:ext>
              </a:extLst>
            </p:cNvPr>
            <p:cNvSpPr/>
            <p:nvPr userDrawn="1"/>
          </p:nvSpPr>
          <p:spPr>
            <a:xfrm>
              <a:off x="469622" y="4282806"/>
              <a:ext cx="1159886" cy="1159886"/>
            </a:xfrm>
            <a:prstGeom prst="round2DiagRect">
              <a:avLst>
                <a:gd name="adj1" fmla="val 39584"/>
                <a:gd name="adj2" fmla="val 0"/>
              </a:avLst>
            </a:prstGeom>
            <a:solidFill>
              <a:schemeClr val="bg2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  <p:sp>
          <p:nvSpPr>
            <p:cNvPr id="37" name="Round Diagonal Corner Rectangle 36">
              <a:extLst>
                <a:ext uri="{FF2B5EF4-FFF2-40B4-BE49-F238E27FC236}">
                  <a16:creationId xmlns:a16="http://schemas.microsoft.com/office/drawing/2014/main" id="{676DD739-42FE-3F44-8667-D6F2548667E7}"/>
                </a:ext>
              </a:extLst>
            </p:cNvPr>
            <p:cNvSpPr/>
            <p:nvPr userDrawn="1"/>
          </p:nvSpPr>
          <p:spPr>
            <a:xfrm>
              <a:off x="1810102" y="4480154"/>
              <a:ext cx="652445" cy="652445"/>
            </a:xfrm>
            <a:prstGeom prst="round2DiagRect">
              <a:avLst>
                <a:gd name="adj1" fmla="val 39584"/>
                <a:gd name="adj2" fmla="val 0"/>
              </a:avLst>
            </a:prstGeom>
            <a:solidFill>
              <a:schemeClr val="bg2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0018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4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kern="1200" baseline="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 baseline="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40000"/>
              <a:lumOff val="60000"/>
            </a:schemeClr>
          </a:solidFill>
          <a:latin typeface="+mn-lt"/>
          <a:ea typeface="+mn-ea"/>
          <a:cs typeface="+mn-cs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40000"/>
              <a:lumOff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 Diagonal Corner Rectangle 33">
            <a:extLst>
              <a:ext uri="{FF2B5EF4-FFF2-40B4-BE49-F238E27FC236}">
                <a16:creationId xmlns:a16="http://schemas.microsoft.com/office/drawing/2014/main" id="{853867B5-5449-3544-B6C8-FC00C5DEEB55}"/>
              </a:ext>
            </a:extLst>
          </p:cNvPr>
          <p:cNvSpPr/>
          <p:nvPr userDrawn="1"/>
        </p:nvSpPr>
        <p:spPr>
          <a:xfrm>
            <a:off x="9131701" y="1277705"/>
            <a:ext cx="679744" cy="679744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6" name="Round Diagonal Corner Rectangle 35">
            <a:extLst>
              <a:ext uri="{FF2B5EF4-FFF2-40B4-BE49-F238E27FC236}">
                <a16:creationId xmlns:a16="http://schemas.microsoft.com/office/drawing/2014/main" id="{77C93E4A-1DD8-F94E-9282-C327C2AB9A31}"/>
              </a:ext>
            </a:extLst>
          </p:cNvPr>
          <p:cNvSpPr/>
          <p:nvPr userDrawn="1"/>
        </p:nvSpPr>
        <p:spPr>
          <a:xfrm>
            <a:off x="10012207" y="874794"/>
            <a:ext cx="1263115" cy="1263115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7" name="Round Diagonal Corner Rectangle 36">
            <a:extLst>
              <a:ext uri="{FF2B5EF4-FFF2-40B4-BE49-F238E27FC236}">
                <a16:creationId xmlns:a16="http://schemas.microsoft.com/office/drawing/2014/main" id="{E684E270-4BFD-B44D-A851-A74B8F63ADDA}"/>
              </a:ext>
            </a:extLst>
          </p:cNvPr>
          <p:cNvSpPr/>
          <p:nvPr userDrawn="1"/>
        </p:nvSpPr>
        <p:spPr>
          <a:xfrm>
            <a:off x="11502460" y="559298"/>
            <a:ext cx="818372" cy="818372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8" name="Round Diagonal Corner Rectangle 37">
            <a:extLst>
              <a:ext uri="{FF2B5EF4-FFF2-40B4-BE49-F238E27FC236}">
                <a16:creationId xmlns:a16="http://schemas.microsoft.com/office/drawing/2014/main" id="{B8B08091-EE7F-4C40-9850-F52B9672DECD}"/>
              </a:ext>
            </a:extLst>
          </p:cNvPr>
          <p:cNvSpPr/>
          <p:nvPr userDrawn="1"/>
        </p:nvSpPr>
        <p:spPr>
          <a:xfrm>
            <a:off x="10472338" y="-487363"/>
            <a:ext cx="1159886" cy="1159886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9" name="Round Diagonal Corner Rectangle 38">
            <a:extLst>
              <a:ext uri="{FF2B5EF4-FFF2-40B4-BE49-F238E27FC236}">
                <a16:creationId xmlns:a16="http://schemas.microsoft.com/office/drawing/2014/main" id="{B0E55ABF-34A0-6042-9F6A-FFE637BD1629}"/>
              </a:ext>
            </a:extLst>
          </p:cNvPr>
          <p:cNvSpPr/>
          <p:nvPr userDrawn="1"/>
        </p:nvSpPr>
        <p:spPr>
          <a:xfrm>
            <a:off x="11812818" y="-290015"/>
            <a:ext cx="652445" cy="652445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40" name="Round Diagonal Corner Rectangle 39">
            <a:extLst>
              <a:ext uri="{FF2B5EF4-FFF2-40B4-BE49-F238E27FC236}">
                <a16:creationId xmlns:a16="http://schemas.microsoft.com/office/drawing/2014/main" id="{0F8B88E2-CB98-6149-BD36-07A5D74728D0}"/>
              </a:ext>
            </a:extLst>
          </p:cNvPr>
          <p:cNvSpPr/>
          <p:nvPr userDrawn="1"/>
        </p:nvSpPr>
        <p:spPr>
          <a:xfrm>
            <a:off x="-817900" y="5055776"/>
            <a:ext cx="1652761" cy="1652761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41" name="Round Diagonal Corner Rectangle 40">
            <a:extLst>
              <a:ext uri="{FF2B5EF4-FFF2-40B4-BE49-F238E27FC236}">
                <a16:creationId xmlns:a16="http://schemas.microsoft.com/office/drawing/2014/main" id="{5E4CF211-E60F-F343-8767-653A65A88C6A}"/>
              </a:ext>
            </a:extLst>
          </p:cNvPr>
          <p:cNvSpPr/>
          <p:nvPr userDrawn="1"/>
        </p:nvSpPr>
        <p:spPr>
          <a:xfrm>
            <a:off x="1132067" y="4642956"/>
            <a:ext cx="1070823" cy="1070823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42" name="Round Diagonal Corner Rectangle 41">
            <a:extLst>
              <a:ext uri="{FF2B5EF4-FFF2-40B4-BE49-F238E27FC236}">
                <a16:creationId xmlns:a16="http://schemas.microsoft.com/office/drawing/2014/main" id="{019BEE28-7CCA-2547-ACA5-4AAF861C3575}"/>
              </a:ext>
            </a:extLst>
          </p:cNvPr>
          <p:cNvSpPr/>
          <p:nvPr userDrawn="1"/>
        </p:nvSpPr>
        <p:spPr>
          <a:xfrm>
            <a:off x="-215827" y="3273421"/>
            <a:ext cx="1517688" cy="1517688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43" name="Round Diagonal Corner Rectangle 42">
            <a:extLst>
              <a:ext uri="{FF2B5EF4-FFF2-40B4-BE49-F238E27FC236}">
                <a16:creationId xmlns:a16="http://schemas.microsoft.com/office/drawing/2014/main" id="{E0136A34-28D7-3D45-97E4-FB9903F5D30E}"/>
              </a:ext>
            </a:extLst>
          </p:cNvPr>
          <p:cNvSpPr/>
          <p:nvPr userDrawn="1"/>
        </p:nvSpPr>
        <p:spPr>
          <a:xfrm>
            <a:off x="1538164" y="3531647"/>
            <a:ext cx="853711" cy="853711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5" name="Round Diagonal Corner Rectangle 14">
            <a:extLst>
              <a:ext uri="{FF2B5EF4-FFF2-40B4-BE49-F238E27FC236}">
                <a16:creationId xmlns:a16="http://schemas.microsoft.com/office/drawing/2014/main" id="{37F35C7A-C081-4140-9EE4-9CD470A9A2AE}"/>
              </a:ext>
            </a:extLst>
          </p:cNvPr>
          <p:cNvSpPr/>
          <p:nvPr userDrawn="1"/>
        </p:nvSpPr>
        <p:spPr>
          <a:xfrm>
            <a:off x="148004" y="6174822"/>
            <a:ext cx="11895991" cy="533714"/>
          </a:xfrm>
          <a:prstGeom prst="round2DiagRect">
            <a:avLst>
              <a:gd name="adj1" fmla="val 23110"/>
              <a:gd name="adj2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5" name="Slide Number Placeholder 5">
            <a:extLst>
              <a:ext uri="{FF2B5EF4-FFF2-40B4-BE49-F238E27FC236}">
                <a16:creationId xmlns:a16="http://schemas.microsoft.com/office/drawing/2014/main" id="{90DB460B-02EC-D047-90F0-68B7E3942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1773" y="6253158"/>
            <a:ext cx="829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aseline="0">
                <a:solidFill>
                  <a:schemeClr val="bg1"/>
                </a:solidFill>
              </a:defRPr>
            </a:lvl1pPr>
          </a:lstStyle>
          <a:p>
            <a:fld id="{7C8D7908-A7C7-CC46-9524-C00CE01F6968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F33F8664-266F-AB4C-BA6B-F2BDCD0B87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1875" y="6282329"/>
            <a:ext cx="2372482" cy="298938"/>
          </a:xfrm>
          <a:prstGeom prst="rect">
            <a:avLst/>
          </a:prstGeom>
        </p:spPr>
        <p:txBody>
          <a:bodyPr anchor="ctr" anchorCtr="0"/>
          <a:lstStyle>
            <a:lvl1pPr>
              <a:defRPr sz="1200" baseline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algn="r"/>
            <a:fld id="{A21944FD-69D2-D94A-8E1B-3F569970413F}" type="datetime9">
              <a:t>22/04/2022 15:36:52</a:t>
            </a:fld>
            <a:endParaRPr lang="en-US"/>
          </a:p>
        </p:txBody>
      </p:sp>
      <p:sp>
        <p:nvSpPr>
          <p:cNvPr id="30" name="Title Placeholder 1">
            <a:extLst>
              <a:ext uri="{FF2B5EF4-FFF2-40B4-BE49-F238E27FC236}">
                <a16:creationId xmlns:a16="http://schemas.microsoft.com/office/drawing/2014/main" id="{F1D90676-F418-8E40-A199-774758F4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4735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270F5D37-3094-9B40-810D-630C3FC27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372329"/>
            <a:ext cx="10515600" cy="2804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29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000" b="1" i="0" kern="1200" cap="none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32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 Diagonal Corner Rectangle 33">
            <a:extLst>
              <a:ext uri="{FF2B5EF4-FFF2-40B4-BE49-F238E27FC236}">
                <a16:creationId xmlns:a16="http://schemas.microsoft.com/office/drawing/2014/main" id="{63D9CD90-419B-B448-AE5B-9D25B2E9765E}"/>
              </a:ext>
            </a:extLst>
          </p:cNvPr>
          <p:cNvSpPr/>
          <p:nvPr userDrawn="1"/>
        </p:nvSpPr>
        <p:spPr>
          <a:xfrm>
            <a:off x="9131701" y="1277705"/>
            <a:ext cx="679744" cy="679744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6" name="Round Diagonal Corner Rectangle 35">
            <a:extLst>
              <a:ext uri="{FF2B5EF4-FFF2-40B4-BE49-F238E27FC236}">
                <a16:creationId xmlns:a16="http://schemas.microsoft.com/office/drawing/2014/main" id="{913DCD7F-D4C9-BB43-A094-DBCB1931F8D6}"/>
              </a:ext>
            </a:extLst>
          </p:cNvPr>
          <p:cNvSpPr/>
          <p:nvPr userDrawn="1"/>
        </p:nvSpPr>
        <p:spPr>
          <a:xfrm>
            <a:off x="10012207" y="874794"/>
            <a:ext cx="1263115" cy="1263115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7" name="Round Diagonal Corner Rectangle 36">
            <a:extLst>
              <a:ext uri="{FF2B5EF4-FFF2-40B4-BE49-F238E27FC236}">
                <a16:creationId xmlns:a16="http://schemas.microsoft.com/office/drawing/2014/main" id="{A278F5FE-412F-9248-A642-C9AEDCAB2214}"/>
              </a:ext>
            </a:extLst>
          </p:cNvPr>
          <p:cNvSpPr/>
          <p:nvPr userDrawn="1"/>
        </p:nvSpPr>
        <p:spPr>
          <a:xfrm>
            <a:off x="11502460" y="559298"/>
            <a:ext cx="818372" cy="818372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8" name="Round Diagonal Corner Rectangle 37">
            <a:extLst>
              <a:ext uri="{FF2B5EF4-FFF2-40B4-BE49-F238E27FC236}">
                <a16:creationId xmlns:a16="http://schemas.microsoft.com/office/drawing/2014/main" id="{BEC4E731-F276-0A4A-AC50-8349D110C639}"/>
              </a:ext>
            </a:extLst>
          </p:cNvPr>
          <p:cNvSpPr/>
          <p:nvPr userDrawn="1"/>
        </p:nvSpPr>
        <p:spPr>
          <a:xfrm>
            <a:off x="10472338" y="-487363"/>
            <a:ext cx="1159886" cy="1159886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9" name="Round Diagonal Corner Rectangle 38">
            <a:extLst>
              <a:ext uri="{FF2B5EF4-FFF2-40B4-BE49-F238E27FC236}">
                <a16:creationId xmlns:a16="http://schemas.microsoft.com/office/drawing/2014/main" id="{EAC96456-EEE7-1E46-94BF-9780A5D32277}"/>
              </a:ext>
            </a:extLst>
          </p:cNvPr>
          <p:cNvSpPr/>
          <p:nvPr userDrawn="1"/>
        </p:nvSpPr>
        <p:spPr>
          <a:xfrm>
            <a:off x="11812818" y="-290015"/>
            <a:ext cx="652445" cy="652445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40" name="Round Diagonal Corner Rectangle 39">
            <a:extLst>
              <a:ext uri="{FF2B5EF4-FFF2-40B4-BE49-F238E27FC236}">
                <a16:creationId xmlns:a16="http://schemas.microsoft.com/office/drawing/2014/main" id="{39E34EEE-08A0-044C-8743-48AA007C61FC}"/>
              </a:ext>
            </a:extLst>
          </p:cNvPr>
          <p:cNvSpPr/>
          <p:nvPr userDrawn="1"/>
        </p:nvSpPr>
        <p:spPr>
          <a:xfrm>
            <a:off x="-817900" y="5055776"/>
            <a:ext cx="1652761" cy="1652761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41" name="Round Diagonal Corner Rectangle 40">
            <a:extLst>
              <a:ext uri="{FF2B5EF4-FFF2-40B4-BE49-F238E27FC236}">
                <a16:creationId xmlns:a16="http://schemas.microsoft.com/office/drawing/2014/main" id="{37C21B60-A6FC-B948-9694-F5721F3782E9}"/>
              </a:ext>
            </a:extLst>
          </p:cNvPr>
          <p:cNvSpPr/>
          <p:nvPr userDrawn="1"/>
        </p:nvSpPr>
        <p:spPr>
          <a:xfrm>
            <a:off x="1132067" y="4642956"/>
            <a:ext cx="1070823" cy="1070823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42" name="Round Diagonal Corner Rectangle 41">
            <a:extLst>
              <a:ext uri="{FF2B5EF4-FFF2-40B4-BE49-F238E27FC236}">
                <a16:creationId xmlns:a16="http://schemas.microsoft.com/office/drawing/2014/main" id="{21FE4E93-C0EE-544E-9440-01F5F2E398C0}"/>
              </a:ext>
            </a:extLst>
          </p:cNvPr>
          <p:cNvSpPr/>
          <p:nvPr userDrawn="1"/>
        </p:nvSpPr>
        <p:spPr>
          <a:xfrm>
            <a:off x="-215827" y="3273421"/>
            <a:ext cx="1517688" cy="1517688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43" name="Round Diagonal Corner Rectangle 42">
            <a:extLst>
              <a:ext uri="{FF2B5EF4-FFF2-40B4-BE49-F238E27FC236}">
                <a16:creationId xmlns:a16="http://schemas.microsoft.com/office/drawing/2014/main" id="{D48E47CD-1493-7240-995E-52706D3EDCA9}"/>
              </a:ext>
            </a:extLst>
          </p:cNvPr>
          <p:cNvSpPr/>
          <p:nvPr userDrawn="1"/>
        </p:nvSpPr>
        <p:spPr>
          <a:xfrm>
            <a:off x="1538164" y="3531647"/>
            <a:ext cx="853711" cy="853711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5" name="Round Diagonal Corner Rectangle 14">
            <a:extLst>
              <a:ext uri="{FF2B5EF4-FFF2-40B4-BE49-F238E27FC236}">
                <a16:creationId xmlns:a16="http://schemas.microsoft.com/office/drawing/2014/main" id="{37F35C7A-C081-4140-9EE4-9CD470A9A2AE}"/>
              </a:ext>
            </a:extLst>
          </p:cNvPr>
          <p:cNvSpPr/>
          <p:nvPr userDrawn="1"/>
        </p:nvSpPr>
        <p:spPr>
          <a:xfrm>
            <a:off x="148004" y="6174822"/>
            <a:ext cx="11895991" cy="533714"/>
          </a:xfrm>
          <a:prstGeom prst="round2DiagRect">
            <a:avLst>
              <a:gd name="adj1" fmla="val 23110"/>
              <a:gd name="adj2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9E2F316-AC89-0B4A-AF59-4E060E99F7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3835" y="5972053"/>
            <a:ext cx="1850811" cy="925406"/>
          </a:xfrm>
          <a:prstGeom prst="rect">
            <a:avLst/>
          </a:prstGeom>
        </p:spPr>
      </p:pic>
      <p:sp>
        <p:nvSpPr>
          <p:cNvPr id="35" name="Slide Number Placeholder 5">
            <a:extLst>
              <a:ext uri="{FF2B5EF4-FFF2-40B4-BE49-F238E27FC236}">
                <a16:creationId xmlns:a16="http://schemas.microsoft.com/office/drawing/2014/main" id="{90DB460B-02EC-D047-90F0-68B7E3942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1773" y="6253158"/>
            <a:ext cx="829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aseline="0">
                <a:solidFill>
                  <a:schemeClr val="bg1"/>
                </a:solidFill>
              </a:defRPr>
            </a:lvl1pPr>
          </a:lstStyle>
          <a:p>
            <a:fld id="{7C8D7908-A7C7-CC46-9524-C00CE01F6968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9E533731-EB5C-0747-B20C-48E907F3B8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1875" y="6282329"/>
            <a:ext cx="2372482" cy="298938"/>
          </a:xfrm>
          <a:prstGeom prst="rect">
            <a:avLst/>
          </a:prstGeom>
        </p:spPr>
        <p:txBody>
          <a:bodyPr anchor="ctr" anchorCtr="0"/>
          <a:lstStyle>
            <a:lvl1pPr>
              <a:defRPr sz="1200" baseline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algn="r"/>
            <a:fld id="{A21944FD-69D2-D94A-8E1B-3F569970413F}" type="datetime9">
              <a:t>22/04/2022 15:36:52</a:t>
            </a:fld>
            <a:endParaRPr lang="en-US"/>
          </a:p>
        </p:txBody>
      </p:sp>
      <p:sp>
        <p:nvSpPr>
          <p:cNvPr id="30" name="Title Placeholder 1">
            <a:extLst>
              <a:ext uri="{FF2B5EF4-FFF2-40B4-BE49-F238E27FC236}">
                <a16:creationId xmlns:a16="http://schemas.microsoft.com/office/drawing/2014/main" id="{CEBD6B3C-17B7-4348-85ED-9866F7358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4735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F53DE1CA-88F5-B044-8324-EA94D9162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372329"/>
            <a:ext cx="10515600" cy="2804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394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000" b="1" i="0" kern="1200" cap="none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32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 Diagonal Corner Rectangle 30">
            <a:extLst>
              <a:ext uri="{FF2B5EF4-FFF2-40B4-BE49-F238E27FC236}">
                <a16:creationId xmlns:a16="http://schemas.microsoft.com/office/drawing/2014/main" id="{0E49925F-F134-7A46-89DA-AE8130618A13}"/>
              </a:ext>
            </a:extLst>
          </p:cNvPr>
          <p:cNvSpPr/>
          <p:nvPr userDrawn="1"/>
        </p:nvSpPr>
        <p:spPr>
          <a:xfrm>
            <a:off x="9131701" y="1277705"/>
            <a:ext cx="679744" cy="679744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4" name="Round Diagonal Corner Rectangle 33">
            <a:extLst>
              <a:ext uri="{FF2B5EF4-FFF2-40B4-BE49-F238E27FC236}">
                <a16:creationId xmlns:a16="http://schemas.microsoft.com/office/drawing/2014/main" id="{F3A0ECF0-687B-4649-AF4E-6BEE6DAD33C9}"/>
              </a:ext>
            </a:extLst>
          </p:cNvPr>
          <p:cNvSpPr/>
          <p:nvPr userDrawn="1"/>
        </p:nvSpPr>
        <p:spPr>
          <a:xfrm>
            <a:off x="10012207" y="874794"/>
            <a:ext cx="1263115" cy="1263115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6" name="Round Diagonal Corner Rectangle 35">
            <a:extLst>
              <a:ext uri="{FF2B5EF4-FFF2-40B4-BE49-F238E27FC236}">
                <a16:creationId xmlns:a16="http://schemas.microsoft.com/office/drawing/2014/main" id="{2C0A8F4F-D12E-EC47-8F66-EF58EFEC62DC}"/>
              </a:ext>
            </a:extLst>
          </p:cNvPr>
          <p:cNvSpPr/>
          <p:nvPr userDrawn="1"/>
        </p:nvSpPr>
        <p:spPr>
          <a:xfrm>
            <a:off x="11502460" y="559298"/>
            <a:ext cx="818372" cy="818372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7" name="Round Diagonal Corner Rectangle 36">
            <a:extLst>
              <a:ext uri="{FF2B5EF4-FFF2-40B4-BE49-F238E27FC236}">
                <a16:creationId xmlns:a16="http://schemas.microsoft.com/office/drawing/2014/main" id="{EEB7A54C-81B7-3C4E-AC4B-E362EE8369CD}"/>
              </a:ext>
            </a:extLst>
          </p:cNvPr>
          <p:cNvSpPr/>
          <p:nvPr userDrawn="1"/>
        </p:nvSpPr>
        <p:spPr>
          <a:xfrm>
            <a:off x="10472338" y="-487363"/>
            <a:ext cx="1159886" cy="1159886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8" name="Round Diagonal Corner Rectangle 37">
            <a:extLst>
              <a:ext uri="{FF2B5EF4-FFF2-40B4-BE49-F238E27FC236}">
                <a16:creationId xmlns:a16="http://schemas.microsoft.com/office/drawing/2014/main" id="{BC03F12D-CE1F-304B-9DB6-A5ABDCAA3F0D}"/>
              </a:ext>
            </a:extLst>
          </p:cNvPr>
          <p:cNvSpPr/>
          <p:nvPr userDrawn="1"/>
        </p:nvSpPr>
        <p:spPr>
          <a:xfrm>
            <a:off x="11812818" y="-290015"/>
            <a:ext cx="652445" cy="652445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9" name="Round Diagonal Corner Rectangle 38">
            <a:extLst>
              <a:ext uri="{FF2B5EF4-FFF2-40B4-BE49-F238E27FC236}">
                <a16:creationId xmlns:a16="http://schemas.microsoft.com/office/drawing/2014/main" id="{C1735633-1D87-C242-886C-8D90B88F0BD7}"/>
              </a:ext>
            </a:extLst>
          </p:cNvPr>
          <p:cNvSpPr/>
          <p:nvPr userDrawn="1"/>
        </p:nvSpPr>
        <p:spPr>
          <a:xfrm>
            <a:off x="-817900" y="5055776"/>
            <a:ext cx="1652761" cy="1652761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40" name="Round Diagonal Corner Rectangle 39">
            <a:extLst>
              <a:ext uri="{FF2B5EF4-FFF2-40B4-BE49-F238E27FC236}">
                <a16:creationId xmlns:a16="http://schemas.microsoft.com/office/drawing/2014/main" id="{8F736CB9-8445-4A48-973B-8CBE630D55BB}"/>
              </a:ext>
            </a:extLst>
          </p:cNvPr>
          <p:cNvSpPr/>
          <p:nvPr userDrawn="1"/>
        </p:nvSpPr>
        <p:spPr>
          <a:xfrm>
            <a:off x="1132067" y="4642956"/>
            <a:ext cx="1070823" cy="1070823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41" name="Round Diagonal Corner Rectangle 40">
            <a:extLst>
              <a:ext uri="{FF2B5EF4-FFF2-40B4-BE49-F238E27FC236}">
                <a16:creationId xmlns:a16="http://schemas.microsoft.com/office/drawing/2014/main" id="{7D9B912B-A4BB-B546-AA1E-9FFAB7AAB8B0}"/>
              </a:ext>
            </a:extLst>
          </p:cNvPr>
          <p:cNvSpPr/>
          <p:nvPr userDrawn="1"/>
        </p:nvSpPr>
        <p:spPr>
          <a:xfrm>
            <a:off x="-215827" y="3273421"/>
            <a:ext cx="1517688" cy="1517688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42" name="Round Diagonal Corner Rectangle 41">
            <a:extLst>
              <a:ext uri="{FF2B5EF4-FFF2-40B4-BE49-F238E27FC236}">
                <a16:creationId xmlns:a16="http://schemas.microsoft.com/office/drawing/2014/main" id="{65241F9E-44AF-044B-AEA4-23F41171A541}"/>
              </a:ext>
            </a:extLst>
          </p:cNvPr>
          <p:cNvSpPr/>
          <p:nvPr userDrawn="1"/>
        </p:nvSpPr>
        <p:spPr>
          <a:xfrm>
            <a:off x="1538164" y="3531647"/>
            <a:ext cx="853711" cy="853711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5" name="Round Diagonal Corner Rectangle 14">
            <a:extLst>
              <a:ext uri="{FF2B5EF4-FFF2-40B4-BE49-F238E27FC236}">
                <a16:creationId xmlns:a16="http://schemas.microsoft.com/office/drawing/2014/main" id="{37F35C7A-C081-4140-9EE4-9CD470A9A2AE}"/>
              </a:ext>
            </a:extLst>
          </p:cNvPr>
          <p:cNvSpPr/>
          <p:nvPr userDrawn="1"/>
        </p:nvSpPr>
        <p:spPr>
          <a:xfrm>
            <a:off x="148004" y="6174822"/>
            <a:ext cx="11895991" cy="533714"/>
          </a:xfrm>
          <a:prstGeom prst="round2DiagRect">
            <a:avLst>
              <a:gd name="adj1" fmla="val 23110"/>
              <a:gd name="adj2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9E2F316-AC89-0B4A-AF59-4E060E99F7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3835" y="5972053"/>
            <a:ext cx="1850811" cy="925406"/>
          </a:xfrm>
          <a:prstGeom prst="rect">
            <a:avLst/>
          </a:prstGeom>
        </p:spPr>
      </p:pic>
      <p:sp>
        <p:nvSpPr>
          <p:cNvPr id="35" name="Slide Number Placeholder 5">
            <a:extLst>
              <a:ext uri="{FF2B5EF4-FFF2-40B4-BE49-F238E27FC236}">
                <a16:creationId xmlns:a16="http://schemas.microsoft.com/office/drawing/2014/main" id="{90DB460B-02EC-D047-90F0-68B7E3942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1773" y="6253158"/>
            <a:ext cx="829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aseline="0">
                <a:solidFill>
                  <a:schemeClr val="bg1"/>
                </a:solidFill>
              </a:defRPr>
            </a:lvl1pPr>
          </a:lstStyle>
          <a:p>
            <a:fld id="{7C8D7908-A7C7-CC46-9524-C00CE01F6968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33873227-3CE3-134C-9722-3F6D4A07F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1875" y="6282329"/>
            <a:ext cx="2372482" cy="298938"/>
          </a:xfrm>
          <a:prstGeom prst="rect">
            <a:avLst/>
          </a:prstGeom>
        </p:spPr>
        <p:txBody>
          <a:bodyPr anchor="ctr" anchorCtr="0"/>
          <a:lstStyle>
            <a:lvl1pPr>
              <a:defRPr sz="1200" baseline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algn="r"/>
            <a:fld id="{A21944FD-69D2-D94A-8E1B-3F569970413F}" type="datetime9">
              <a:t>22/04/2022 15:36:52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B390F0-7357-A446-B35D-3875F3E7A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4735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A5CA0-8A4D-EA47-96CF-913CB4619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372329"/>
            <a:ext cx="10515600" cy="2804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941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000" b="1" i="0" kern="1200" cap="none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32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 Diagonal Corner Rectangle 24">
            <a:extLst>
              <a:ext uri="{FF2B5EF4-FFF2-40B4-BE49-F238E27FC236}">
                <a16:creationId xmlns:a16="http://schemas.microsoft.com/office/drawing/2014/main" id="{996DB83B-D69F-234A-A5E7-7AA0F1DE3923}"/>
              </a:ext>
            </a:extLst>
          </p:cNvPr>
          <p:cNvSpPr/>
          <p:nvPr userDrawn="1"/>
        </p:nvSpPr>
        <p:spPr>
          <a:xfrm>
            <a:off x="10550437" y="675347"/>
            <a:ext cx="1015341" cy="1015341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26" name="Round Diagonal Corner Rectangle 25">
            <a:extLst>
              <a:ext uri="{FF2B5EF4-FFF2-40B4-BE49-F238E27FC236}">
                <a16:creationId xmlns:a16="http://schemas.microsoft.com/office/drawing/2014/main" id="{DF0EFF73-8369-BA45-9C4E-8063A1391D05}"/>
              </a:ext>
            </a:extLst>
          </p:cNvPr>
          <p:cNvSpPr/>
          <p:nvPr userDrawn="1"/>
        </p:nvSpPr>
        <p:spPr>
          <a:xfrm>
            <a:off x="11708577" y="421740"/>
            <a:ext cx="657839" cy="657839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27" name="Round Diagonal Corner Rectangle 26">
            <a:extLst>
              <a:ext uri="{FF2B5EF4-FFF2-40B4-BE49-F238E27FC236}">
                <a16:creationId xmlns:a16="http://schemas.microsoft.com/office/drawing/2014/main" id="{693B532A-33E4-F24B-93DF-8EAD80907704}"/>
              </a:ext>
            </a:extLst>
          </p:cNvPr>
          <p:cNvSpPr/>
          <p:nvPr userDrawn="1"/>
        </p:nvSpPr>
        <p:spPr>
          <a:xfrm>
            <a:off x="10920308" y="-419607"/>
            <a:ext cx="932361" cy="932361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28" name="Round Diagonal Corner Rectangle 27">
            <a:extLst>
              <a:ext uri="{FF2B5EF4-FFF2-40B4-BE49-F238E27FC236}">
                <a16:creationId xmlns:a16="http://schemas.microsoft.com/office/drawing/2014/main" id="{FC21A54F-7828-524F-8B1A-3B606B523641}"/>
              </a:ext>
            </a:extLst>
          </p:cNvPr>
          <p:cNvSpPr/>
          <p:nvPr userDrawn="1"/>
        </p:nvSpPr>
        <p:spPr>
          <a:xfrm>
            <a:off x="11958054" y="-260971"/>
            <a:ext cx="524461" cy="524460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15" name="Round Diagonal Corner Rectangle 14">
            <a:extLst>
              <a:ext uri="{FF2B5EF4-FFF2-40B4-BE49-F238E27FC236}">
                <a16:creationId xmlns:a16="http://schemas.microsoft.com/office/drawing/2014/main" id="{37F35C7A-C081-4140-9EE4-9CD470A9A2AE}"/>
              </a:ext>
            </a:extLst>
          </p:cNvPr>
          <p:cNvSpPr/>
          <p:nvPr userDrawn="1"/>
        </p:nvSpPr>
        <p:spPr>
          <a:xfrm>
            <a:off x="148004" y="6174822"/>
            <a:ext cx="11895991" cy="533714"/>
          </a:xfrm>
          <a:prstGeom prst="round2DiagRect">
            <a:avLst>
              <a:gd name="adj1" fmla="val 23110"/>
              <a:gd name="adj2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449789-D754-9549-8AEC-97AD6B5AD8D4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79DAE-F793-2049-959C-1AF0DFE05923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838200" y="1825625"/>
            <a:ext cx="10515600" cy="4160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297E6-3052-214F-95C9-51ACA86017B0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101773" y="6253158"/>
            <a:ext cx="829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aseline="0">
                <a:solidFill>
                  <a:schemeClr val="bg1"/>
                </a:solidFill>
              </a:defRPr>
            </a:lvl1pPr>
          </a:lstStyle>
          <a:p>
            <a:fld id="{7C8D7908-A7C7-CC46-9524-C00CE01F6968}" type="slidenum">
              <a:rPr lang="en-US"/>
              <a:pPr/>
              <a:t>‹N°›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9E2F316-AC89-0B4A-AF59-4E060E99F76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53835" y="5972053"/>
            <a:ext cx="1850811" cy="925406"/>
          </a:xfrm>
          <a:prstGeom prst="rect">
            <a:avLst/>
          </a:prstGeom>
        </p:spPr>
      </p:pic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2CF843A0-F00F-074F-9FEC-9AEA582A0B95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8571875" y="6282329"/>
            <a:ext cx="2372482" cy="298938"/>
          </a:xfrm>
          <a:prstGeom prst="rect">
            <a:avLst/>
          </a:prstGeom>
        </p:spPr>
        <p:txBody>
          <a:bodyPr anchor="ctr" anchorCtr="0"/>
          <a:lstStyle>
            <a:lvl1pPr>
              <a:defRPr sz="1200" baseline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algn="r"/>
            <a:fld id="{A21944FD-69D2-D94A-8E1B-3F569970413F}" type="datetime9">
              <a:t>22/04/2022 15:36:52</a:t>
            </a:fld>
            <a:endParaRPr lang="en-US"/>
          </a:p>
        </p:txBody>
      </p:sp>
      <p:sp>
        <p:nvSpPr>
          <p:cNvPr id="31" name="Round Diagonal Corner Rectangle 30">
            <a:extLst>
              <a:ext uri="{FF2B5EF4-FFF2-40B4-BE49-F238E27FC236}">
                <a16:creationId xmlns:a16="http://schemas.microsoft.com/office/drawing/2014/main" id="{F9B2AE04-FCDB-F84A-96F9-5DFB2CAB86CA}"/>
              </a:ext>
            </a:extLst>
          </p:cNvPr>
          <p:cNvSpPr/>
          <p:nvPr userDrawn="1"/>
        </p:nvSpPr>
        <p:spPr>
          <a:xfrm>
            <a:off x="9792583" y="1009626"/>
            <a:ext cx="615055" cy="615055"/>
          </a:xfrm>
          <a:prstGeom prst="round2DiagRect">
            <a:avLst>
              <a:gd name="adj1" fmla="val 39584"/>
              <a:gd name="adj2" fmla="val 0"/>
            </a:avLst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820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none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12" Type="http://schemas.openxmlformats.org/officeDocument/2006/relationships/image" Target="../media/image4.JPG"/><Relationship Id="rId2" Type="http://schemas.openxmlformats.org/officeDocument/2006/relationships/tags" Target="../tags/tag1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5.xml"/><Relationship Id="rId11" Type="http://schemas.openxmlformats.org/officeDocument/2006/relationships/image" Target="../media/image3.jpg"/><Relationship Id="rId5" Type="http://schemas.openxmlformats.org/officeDocument/2006/relationships/tags" Target="../tags/tag4.xml"/><Relationship Id="rId10" Type="http://schemas.openxmlformats.org/officeDocument/2006/relationships/hyperlink" Target="https://creativecommons.org/licenses/by-sa/4.0/deed.fr" TargetMode="External"/><Relationship Id="rId4" Type="http://schemas.openxmlformats.org/officeDocument/2006/relationships/tags" Target="../tags/tag3.xml"/><Relationship Id="rId9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tags" Target="../tags/tag45.xml"/><Relationship Id="rId7" Type="http://schemas.openxmlformats.org/officeDocument/2006/relationships/image" Target="../media/image5.png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tags" Target="../tags/tag50.xml"/><Relationship Id="rId7" Type="http://schemas.openxmlformats.org/officeDocument/2006/relationships/image" Target="../media/image5.png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tags" Target="../tags/tag55.xml"/><Relationship Id="rId7" Type="http://schemas.openxmlformats.org/officeDocument/2006/relationships/image" Target="../media/image5.png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57.xml"/><Relationship Id="rId4" Type="http://schemas.openxmlformats.org/officeDocument/2006/relationships/tags" Target="../tags/tag5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tags" Target="../tags/tag60.xml"/><Relationship Id="rId7" Type="http://schemas.openxmlformats.org/officeDocument/2006/relationships/image" Target="../media/image5.png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-sa/4.0/deed.fr" TargetMode="External"/><Relationship Id="rId3" Type="http://schemas.openxmlformats.org/officeDocument/2006/relationships/tags" Target="../tags/tag65.xml"/><Relationship Id="rId7" Type="http://schemas.openxmlformats.org/officeDocument/2006/relationships/hyperlink" Target="https://wiki.teluq.ca/wikitedia/index.php/Bienvenue_dans_Wiki-TEDia." TargetMode="Externa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5.png"/><Relationship Id="rId5" Type="http://schemas.openxmlformats.org/officeDocument/2006/relationships/tags" Target="../tags/tag67.xml"/><Relationship Id="rId10" Type="http://schemas.openxmlformats.org/officeDocument/2006/relationships/image" Target="../media/image4.JPG"/><Relationship Id="rId4" Type="http://schemas.openxmlformats.org/officeDocument/2006/relationships/tags" Target="../tags/tag66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9.xml"/><Relationship Id="rId7" Type="http://schemas.openxmlformats.org/officeDocument/2006/relationships/hyperlink" Target="https://creativecommons.org/licenses/by-sa/4.0/deed.fr" TargetMode="Externa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hyperlink" Target="https://wiki.teluq.ca/wikitedia/index.php/Banque_de_cas_d%27utilisation_des_strat%C3%A9gies_de_formation" TargetMode="External"/><Relationship Id="rId5" Type="http://schemas.openxmlformats.org/officeDocument/2006/relationships/hyperlink" Target="https://wiki.teluq.ca/wikitedia/index.php/Banque_de_strat%C3%A9gies_de_formation" TargetMode="External"/><Relationship Id="rId4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3.xml"/><Relationship Id="rId3" Type="http://schemas.openxmlformats.org/officeDocument/2006/relationships/tags" Target="../tags/tag12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0" Type="http://schemas.openxmlformats.org/officeDocument/2006/relationships/slide" Target="slide9.xml"/><Relationship Id="rId4" Type="http://schemas.openxmlformats.org/officeDocument/2006/relationships/slideLayout" Target="../slideLayouts/slideLayout6.xml"/><Relationship Id="rId9" Type="http://schemas.openxmlformats.org/officeDocument/2006/relationships/slide" Target="slide8.xml"/><Relationship Id="rId1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15.xml"/><Relationship Id="rId7" Type="http://schemas.openxmlformats.org/officeDocument/2006/relationships/audio" Target="../media/audio1.wav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tags" Target="../tags/tag20.xml"/><Relationship Id="rId7" Type="http://schemas.openxmlformats.org/officeDocument/2006/relationships/image" Target="../media/image5.png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tags" Target="../tags/tag25.xml"/><Relationship Id="rId7" Type="http://schemas.openxmlformats.org/officeDocument/2006/relationships/image" Target="../media/image5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tags" Target="../tags/tag30.xml"/><Relationship Id="rId7" Type="http://schemas.openxmlformats.org/officeDocument/2006/relationships/image" Target="../media/image5.png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tags" Target="../tags/tag35.xml"/><Relationship Id="rId7" Type="http://schemas.openxmlformats.org/officeDocument/2006/relationships/image" Target="../media/image5.png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37.xml"/><Relationship Id="rId4" Type="http://schemas.openxmlformats.org/officeDocument/2006/relationships/tags" Target="../tags/tag3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tags" Target="../tags/tag40.xml"/><Relationship Id="rId7" Type="http://schemas.openxmlformats.org/officeDocument/2006/relationships/image" Target="../media/image5.pn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42.xml"/><Relationship Id="rId4" Type="http://schemas.openxmlformats.org/officeDocument/2006/relationships/tags" Target="../tags/tag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F79B74-F080-41E6-9BF7-E9A907F15FB8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218099" y="757996"/>
            <a:ext cx="9723655" cy="29514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fr-FR" sz="3600" dirty="0"/>
              <a:t>Un cas d’utilisation </a:t>
            </a:r>
            <a:br>
              <a:rPr lang="fr-FR" sz="3600" dirty="0"/>
            </a:br>
            <a:r>
              <a:rPr lang="fr-FR" sz="3600" dirty="0"/>
              <a:t>de la stratégie de formation </a:t>
            </a:r>
            <a:r>
              <a:rPr lang="fr-FR" sz="3600" dirty="0">
                <a:solidFill>
                  <a:srgbClr val="FF0000"/>
                </a:solidFill>
              </a:rPr>
              <a:t>X </a:t>
            </a:r>
            <a:br>
              <a:rPr lang="fr-FR" sz="3600" dirty="0">
                <a:solidFill>
                  <a:srgbClr val="FF0000"/>
                </a:solidFill>
              </a:rPr>
            </a:br>
            <a:r>
              <a:rPr lang="fr-FR" sz="3600" dirty="0"/>
              <a:t>en milieu </a:t>
            </a:r>
            <a:r>
              <a:rPr lang="fr-FR" sz="3600" dirty="0" smtClean="0">
                <a:solidFill>
                  <a:srgbClr val="FF0000"/>
                </a:solidFill>
              </a:rPr>
              <a:t>Y</a:t>
            </a:r>
            <a:br>
              <a:rPr lang="fr-FR" sz="3600" dirty="0" smtClean="0">
                <a:solidFill>
                  <a:srgbClr val="FF0000"/>
                </a:solidFill>
              </a:rPr>
            </a:br>
            <a:r>
              <a:rPr lang="fr-FR" sz="2000" dirty="0">
                <a:solidFill>
                  <a:schemeClr val="tx2"/>
                </a:solidFill>
              </a:rPr>
              <a:t>Cas provenant de la Banque des cas d’utilisation des stratégies de formation de Wiki-</a:t>
            </a:r>
            <a:r>
              <a:rPr lang="fr-FR" sz="2000" dirty="0" err="1">
                <a:solidFill>
                  <a:schemeClr val="tx2"/>
                </a:solidFill>
              </a:rPr>
              <a:t>TEDia</a:t>
            </a:r>
            <a:r>
              <a:rPr lang="fr-FR" sz="2000" dirty="0">
                <a:solidFill>
                  <a:schemeClr val="tx2"/>
                </a:solidFill>
              </a:rPr>
              <a:t> </a:t>
            </a:r>
            <a:endParaRPr lang="fr-CA" sz="2000" dirty="0">
              <a:solidFill>
                <a:srgbClr val="FF0000"/>
              </a:solidFill>
            </a:endParaRPr>
          </a:p>
        </p:txBody>
      </p:sp>
      <p:pic>
        <p:nvPicPr>
          <p:cNvPr id="13" name="Espace réservé du contenu 12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270" y="3539031"/>
            <a:ext cx="2290181" cy="826344"/>
          </a:xfrm>
        </p:spPr>
      </p:pic>
      <p:sp>
        <p:nvSpPr>
          <p:cNvPr id="7" name="Round Diagonal Corner Rectangle 6">
            <a:hlinkClick r:id="rId10"/>
            <a:extLst>
              <a:ext uri="{FF2B5EF4-FFF2-40B4-BE49-F238E27FC236}">
                <a16:creationId xmlns:a16="http://schemas.microsoft.com/office/drawing/2014/main" id="{8C3E8441-9FE4-4D5F-972F-B9A47C3B829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320249" y="4568346"/>
            <a:ext cx="8621505" cy="1530276"/>
          </a:xfrm>
          <a:prstGeom prst="round2DiagRect">
            <a:avLst>
              <a:gd name="adj1" fmla="val 26479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9465C6C-6460-438C-8849-9916B8B73F7A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3817398" y="4811123"/>
            <a:ext cx="7794594" cy="1317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 baseline="0">
                <a:solidFill>
                  <a:schemeClr val="bg2">
                    <a:lumMod val="9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CA" b="1" dirty="0" smtClean="0">
                <a:solidFill>
                  <a:schemeClr val="tx2"/>
                </a:solidFill>
              </a:rPr>
              <a:t>Auteur</a:t>
            </a:r>
            <a:r>
              <a:rPr lang="fr-CA" b="1" dirty="0">
                <a:solidFill>
                  <a:schemeClr val="tx2"/>
                </a:solidFill>
              </a:rPr>
              <a:t> : </a:t>
            </a:r>
            <a:r>
              <a:rPr lang="fr-CA" b="1" dirty="0" smtClean="0">
                <a:solidFill>
                  <a:srgbClr val="FF0000"/>
                </a:solidFill>
              </a:rPr>
              <a:t>Prénom Nom </a:t>
            </a:r>
            <a:endParaRPr lang="fr-CA" b="1" i="1" dirty="0" smtClean="0">
              <a:solidFill>
                <a:srgbClr val="FF0000"/>
              </a:solidFill>
            </a:endParaRPr>
          </a:p>
          <a:p>
            <a:pPr algn="l"/>
            <a:r>
              <a:rPr lang="fr-CA" b="1" dirty="0">
                <a:solidFill>
                  <a:schemeClr val="tx2"/>
                </a:solidFill>
              </a:rPr>
              <a:t>Ce document est diffusé sous licence </a:t>
            </a:r>
            <a:r>
              <a:rPr lang="fr-CA" b="1" dirty="0">
                <a:solidFill>
                  <a:schemeClr val="tx2"/>
                </a:solidFill>
                <a:hlinkClick r:id="rId10"/>
              </a:rPr>
              <a:t>CC BY </a:t>
            </a:r>
            <a:r>
              <a:rPr lang="fr-CA" b="1" dirty="0" smtClean="0">
                <a:solidFill>
                  <a:schemeClr val="tx2"/>
                </a:solidFill>
                <a:hlinkClick r:id="rId10"/>
              </a:rPr>
              <a:t>SA</a:t>
            </a:r>
            <a:endParaRPr lang="fr-FR" sz="1600" dirty="0">
              <a:solidFill>
                <a:schemeClr val="tx2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05" y="355238"/>
            <a:ext cx="1550558" cy="787201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578" y="5257079"/>
            <a:ext cx="1602414" cy="42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713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255977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 smtClean="0"/>
              <a:t>DÉROULEMENT(1) 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888521"/>
            <a:ext cx="2181045" cy="511511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CA" sz="2000" dirty="0" smtClean="0"/>
              <a:t>Quel était le déroulement des activités de formation ?</a:t>
            </a:r>
            <a:endParaRPr lang="fr-CA" sz="2000" dirty="0"/>
          </a:p>
          <a:p>
            <a:endParaRPr lang="fr-CA" sz="2400" i="1" dirty="0"/>
          </a:p>
          <a:p>
            <a:endParaRPr lang="fr-CA" sz="1100" i="1" dirty="0" smtClean="0"/>
          </a:p>
          <a:p>
            <a:endParaRPr lang="fr-FR" sz="1800" i="1" dirty="0" smtClean="0"/>
          </a:p>
          <a:p>
            <a:endParaRPr lang="fr-FR" sz="1800" i="1" dirty="0"/>
          </a:p>
          <a:p>
            <a:endParaRPr lang="fr-CA" sz="1800" i="1" dirty="0"/>
          </a:p>
          <a:p>
            <a:endParaRPr lang="fr-CA" sz="1800" i="1" dirty="0" smtClean="0"/>
          </a:p>
          <a:p>
            <a:endParaRPr lang="fr-CA" sz="1800" i="1" dirty="0"/>
          </a:p>
          <a:p>
            <a:endParaRPr lang="fr-CA" sz="1800" i="1" dirty="0" smtClean="0"/>
          </a:p>
          <a:p>
            <a:r>
              <a:rPr lang="fr-CA" sz="2000" i="1" dirty="0" smtClean="0"/>
              <a:t>Cliquez </a:t>
            </a:r>
            <a:r>
              <a:rPr lang="fr-CA" sz="2000" i="1" dirty="0"/>
              <a:t>sur l’icône pour entendre le commentaire</a:t>
            </a:r>
          </a:p>
          <a:p>
            <a:endParaRPr lang="fr-CA" sz="2400" i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131389" y="888521"/>
            <a:ext cx="8222411" cy="51151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fr-CA" dirty="0">
              <a:solidFill>
                <a:srgbClr val="FF0000"/>
              </a:solidFill>
            </a:endParaRPr>
          </a:p>
          <a:p>
            <a:endParaRPr lang="fr-CA" dirty="0"/>
          </a:p>
          <a:p>
            <a:pPr marL="457200" indent="-457200">
              <a:buFontTx/>
              <a:buChar char="-"/>
            </a:pPr>
            <a:endParaRPr lang="fr-CA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56CF-89E6-48D3-B9A7-A90C73AA971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4"/>
            </p:custDataLst>
          </p:nvPr>
        </p:nvSpPr>
        <p:spPr>
          <a:xfrm>
            <a:off x="11075135" y="6253163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  <p:sp>
        <p:nvSpPr>
          <p:cNvPr id="9" name="Bouton d'action : Son 8">
            <a:hlinkClick r:id="" action="ppaction://noaction" highlightClick="1">
              <a:snd r:embed="rId8" name="applause.wav"/>
            </a:hlinkClick>
          </p:cNvPr>
          <p:cNvSpPr/>
          <p:nvPr>
            <p:custDataLst>
              <p:tags r:id="rId5"/>
            </p:custDataLst>
          </p:nvPr>
        </p:nvSpPr>
        <p:spPr>
          <a:xfrm>
            <a:off x="1440000" y="4320000"/>
            <a:ext cx="720000" cy="7200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1167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255977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 smtClean="0"/>
              <a:t>DÉROULEMENT(2) 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888521"/>
            <a:ext cx="2181045" cy="511511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CA" sz="2000" dirty="0" smtClean="0"/>
              <a:t>Quel était le déroulement des activités de formation ?</a:t>
            </a:r>
            <a:endParaRPr lang="fr-CA" sz="2000" dirty="0"/>
          </a:p>
          <a:p>
            <a:endParaRPr lang="fr-CA" sz="2400" i="1" dirty="0"/>
          </a:p>
          <a:p>
            <a:endParaRPr lang="fr-CA" sz="1100" i="1" dirty="0" smtClean="0"/>
          </a:p>
          <a:p>
            <a:endParaRPr lang="fr-FR" sz="1800" i="1" dirty="0" smtClean="0"/>
          </a:p>
          <a:p>
            <a:endParaRPr lang="fr-FR" sz="1800" i="1" dirty="0"/>
          </a:p>
          <a:p>
            <a:endParaRPr lang="fr-CA" sz="1800" i="1" dirty="0"/>
          </a:p>
          <a:p>
            <a:endParaRPr lang="fr-CA" sz="1800" i="1" dirty="0" smtClean="0"/>
          </a:p>
          <a:p>
            <a:endParaRPr lang="fr-CA" sz="1800" i="1" dirty="0"/>
          </a:p>
          <a:p>
            <a:endParaRPr lang="fr-CA" sz="1800" i="1" dirty="0" smtClean="0"/>
          </a:p>
          <a:p>
            <a:r>
              <a:rPr lang="fr-CA" sz="2000" i="1" dirty="0" smtClean="0"/>
              <a:t>Cliquez </a:t>
            </a:r>
            <a:r>
              <a:rPr lang="fr-CA" sz="2000" i="1" dirty="0"/>
              <a:t>sur l’icône pour entendre le commentaire</a:t>
            </a:r>
          </a:p>
          <a:p>
            <a:endParaRPr lang="fr-CA" sz="2400" i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131389" y="888521"/>
            <a:ext cx="8222411" cy="51151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fr-CA" dirty="0">
              <a:solidFill>
                <a:srgbClr val="FF0000"/>
              </a:solidFill>
            </a:endParaRPr>
          </a:p>
          <a:p>
            <a:endParaRPr lang="fr-CA" dirty="0"/>
          </a:p>
          <a:p>
            <a:pPr marL="457200" indent="-457200">
              <a:buFontTx/>
              <a:buChar char="-"/>
            </a:pPr>
            <a:endParaRPr lang="fr-CA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56CF-89E6-48D3-B9A7-A90C73AA971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4"/>
            </p:custDataLst>
          </p:nvPr>
        </p:nvSpPr>
        <p:spPr>
          <a:xfrm>
            <a:off x="11075135" y="6253163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  <p:sp>
        <p:nvSpPr>
          <p:cNvPr id="9" name="Bouton d'action : Son 8">
            <a:hlinkClick r:id="" action="ppaction://noaction" highlightClick="1">
              <a:snd r:embed="rId8" name="applause.wav"/>
            </a:hlinkClick>
          </p:cNvPr>
          <p:cNvSpPr/>
          <p:nvPr>
            <p:custDataLst>
              <p:tags r:id="rId5"/>
            </p:custDataLst>
          </p:nvPr>
        </p:nvSpPr>
        <p:spPr>
          <a:xfrm>
            <a:off x="1440000" y="4320000"/>
            <a:ext cx="720000" cy="7200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3844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255977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 smtClean="0"/>
              <a:t>POINTS IMPORTANTS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888521"/>
            <a:ext cx="2181045" cy="511511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fr-CA" sz="2000" dirty="0" smtClean="0"/>
              <a:t>Quels sont les points importants à souligner ?</a:t>
            </a:r>
            <a:endParaRPr lang="fr-CA" sz="2000" dirty="0"/>
          </a:p>
          <a:p>
            <a:endParaRPr lang="fr-CA" sz="2400" i="1" dirty="0"/>
          </a:p>
          <a:p>
            <a:endParaRPr lang="fr-CA" sz="1800" i="1" dirty="0" smtClean="0"/>
          </a:p>
          <a:p>
            <a:endParaRPr lang="fr-CA" sz="1800" i="1" dirty="0"/>
          </a:p>
          <a:p>
            <a:endParaRPr lang="fr-FR" sz="1800" i="1" dirty="0" smtClean="0"/>
          </a:p>
          <a:p>
            <a:endParaRPr lang="fr-FR" sz="1800" i="1" dirty="0"/>
          </a:p>
          <a:p>
            <a:endParaRPr lang="fr-FR" sz="1800" i="1" dirty="0" smtClean="0"/>
          </a:p>
          <a:p>
            <a:endParaRPr lang="fr-CA" sz="1800" i="1" dirty="0" smtClean="0"/>
          </a:p>
          <a:p>
            <a:endParaRPr lang="fr-CA" sz="1800" i="1" dirty="0"/>
          </a:p>
          <a:p>
            <a:r>
              <a:rPr lang="fr-CA" sz="2000" i="1" dirty="0" smtClean="0"/>
              <a:t>Cliquez </a:t>
            </a:r>
            <a:r>
              <a:rPr lang="fr-CA" sz="2000" i="1" dirty="0"/>
              <a:t>sur l’icône pour entendre le commentaire</a:t>
            </a:r>
          </a:p>
          <a:p>
            <a:endParaRPr lang="fr-CA" sz="2400" i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131389" y="888521"/>
            <a:ext cx="8222411" cy="51151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fr-CA" dirty="0">
              <a:solidFill>
                <a:srgbClr val="FF0000"/>
              </a:solidFill>
            </a:endParaRPr>
          </a:p>
          <a:p>
            <a:endParaRPr lang="fr-CA" dirty="0"/>
          </a:p>
          <a:p>
            <a:pPr marL="457200" indent="-457200">
              <a:buFontTx/>
              <a:buChar char="-"/>
            </a:pPr>
            <a:endParaRPr lang="fr-CA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56CF-89E6-48D3-B9A7-A90C73AA971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4"/>
            </p:custDataLst>
          </p:nvPr>
        </p:nvSpPr>
        <p:spPr>
          <a:xfrm>
            <a:off x="11075135" y="6253163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  <p:sp>
        <p:nvSpPr>
          <p:cNvPr id="9" name="Bouton d'action : Son 8">
            <a:hlinkClick r:id="" action="ppaction://noaction" highlightClick="1">
              <a:snd r:embed="rId8" name="applause.wav"/>
            </a:hlinkClick>
          </p:cNvPr>
          <p:cNvSpPr/>
          <p:nvPr>
            <p:custDataLst>
              <p:tags r:id="rId5"/>
            </p:custDataLst>
          </p:nvPr>
        </p:nvSpPr>
        <p:spPr>
          <a:xfrm>
            <a:off x="1440000" y="4320000"/>
            <a:ext cx="720000" cy="7200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8322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255977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 smtClean="0"/>
              <a:t>CONCLUSION 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888521"/>
            <a:ext cx="2181045" cy="511511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CA" sz="2000" dirty="0" smtClean="0"/>
              <a:t>Pourquoi recommandez-vous cette stratégie en éducation et formation des adultes ?</a:t>
            </a:r>
            <a:endParaRPr lang="fr-CA" sz="2000" dirty="0"/>
          </a:p>
          <a:p>
            <a:endParaRPr lang="fr-CA" sz="1800" i="1" dirty="0" smtClean="0"/>
          </a:p>
          <a:p>
            <a:endParaRPr lang="fr-FR" sz="1200" i="1" dirty="0" smtClean="0"/>
          </a:p>
          <a:p>
            <a:endParaRPr lang="fr-CA" sz="1600" i="1" dirty="0"/>
          </a:p>
          <a:p>
            <a:endParaRPr lang="fr-CA" sz="1800" i="1" dirty="0" smtClean="0"/>
          </a:p>
          <a:p>
            <a:endParaRPr lang="fr-CA" sz="1800" i="1" dirty="0"/>
          </a:p>
          <a:p>
            <a:endParaRPr lang="fr-CA" sz="1800" i="1" dirty="0" smtClean="0"/>
          </a:p>
          <a:p>
            <a:r>
              <a:rPr lang="fr-CA" sz="2000" i="1" dirty="0" smtClean="0"/>
              <a:t>Cliquez </a:t>
            </a:r>
            <a:r>
              <a:rPr lang="fr-CA" sz="2000" i="1" dirty="0"/>
              <a:t>sur l’icône pour entendre le commentaire</a:t>
            </a:r>
          </a:p>
          <a:p>
            <a:endParaRPr lang="fr-CA" sz="1800" i="1" dirty="0" smtClean="0"/>
          </a:p>
          <a:p>
            <a:endParaRPr lang="fr-CA" sz="1800" i="1" dirty="0"/>
          </a:p>
          <a:p>
            <a:endParaRPr lang="fr-CA" sz="1800" i="1" dirty="0" smtClean="0"/>
          </a:p>
          <a:p>
            <a:endParaRPr lang="fr-CA" sz="2900" i="1" dirty="0" smtClean="0"/>
          </a:p>
          <a:p>
            <a:r>
              <a:rPr lang="fr-CA" sz="2900" i="1" dirty="0" smtClean="0"/>
              <a:t>Cliquez </a:t>
            </a:r>
            <a:r>
              <a:rPr lang="fr-CA" sz="2900" i="1" dirty="0"/>
              <a:t>sur l’icône pour entendre le commentaire</a:t>
            </a:r>
          </a:p>
          <a:p>
            <a:endParaRPr lang="fr-CA" sz="2400" i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019244" y="888521"/>
            <a:ext cx="8222411" cy="51151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fr-CA" dirty="0">
              <a:solidFill>
                <a:srgbClr val="FF0000"/>
              </a:solidFill>
            </a:endParaRPr>
          </a:p>
          <a:p>
            <a:endParaRPr lang="fr-CA" dirty="0"/>
          </a:p>
          <a:p>
            <a:pPr marL="457200" indent="-457200">
              <a:buFontTx/>
              <a:buChar char="-"/>
            </a:pPr>
            <a:endParaRPr lang="fr-CA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56CF-89E6-48D3-B9A7-A90C73AA971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4"/>
            </p:custDataLst>
          </p:nvPr>
        </p:nvSpPr>
        <p:spPr>
          <a:xfrm>
            <a:off x="11075135" y="6253163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  <p:sp>
        <p:nvSpPr>
          <p:cNvPr id="9" name="Bouton d'action : Son 8">
            <a:hlinkClick r:id="" action="ppaction://noaction" highlightClick="1">
              <a:snd r:embed="rId8" name="applause.wav"/>
            </a:hlinkClick>
          </p:cNvPr>
          <p:cNvSpPr/>
          <p:nvPr>
            <p:custDataLst>
              <p:tags r:id="rId5"/>
            </p:custDataLst>
          </p:nvPr>
        </p:nvSpPr>
        <p:spPr>
          <a:xfrm>
            <a:off x="1440000" y="4320000"/>
            <a:ext cx="720000" cy="7200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9671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sz="half" idx="1"/>
            <p:custDataLst>
              <p:tags r:id="rId1"/>
            </p:custDataLst>
          </p:nvPr>
        </p:nvSpPr>
        <p:spPr>
          <a:xfrm>
            <a:off x="838200" y="888521"/>
            <a:ext cx="2181045" cy="528844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endParaRPr lang="fr-CA" dirty="0"/>
          </a:p>
          <a:p>
            <a:endParaRPr lang="fr-CA" dirty="0"/>
          </a:p>
          <a:p>
            <a:pPr algn="ctr"/>
            <a:r>
              <a:rPr lang="fr-CA" sz="5000" dirty="0" smtClean="0"/>
              <a:t>Merci !</a:t>
            </a:r>
            <a:endParaRPr lang="fr-CA" sz="50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3131389" y="888521"/>
            <a:ext cx="8222411" cy="528844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fr-CA" dirty="0"/>
          </a:p>
          <a:p>
            <a:pPr algn="ctr"/>
            <a:endParaRPr lang="fr-CA" b="1" dirty="0">
              <a:solidFill>
                <a:srgbClr val="002060"/>
              </a:solidFill>
            </a:endParaRPr>
          </a:p>
          <a:p>
            <a:pPr algn="ctr"/>
            <a:r>
              <a:rPr lang="fr-CA" sz="6400" b="1" dirty="0" smtClean="0">
                <a:solidFill>
                  <a:srgbClr val="002060"/>
                </a:solidFill>
              </a:rPr>
              <a:t>Pour découvrir, enrichir et réutiliser les savoirs </a:t>
            </a:r>
          </a:p>
          <a:p>
            <a:pPr algn="ctr"/>
            <a:r>
              <a:rPr lang="fr-CA" sz="6400" b="1" dirty="0" smtClean="0">
                <a:solidFill>
                  <a:srgbClr val="002060"/>
                </a:solidFill>
              </a:rPr>
              <a:t>sur les stratégies de formation et leurs cas d’utilisation</a:t>
            </a:r>
          </a:p>
          <a:p>
            <a:pPr algn="ctr"/>
            <a:r>
              <a:rPr lang="fr-CA" sz="6400" b="1" dirty="0" smtClean="0">
                <a:solidFill>
                  <a:srgbClr val="002060"/>
                </a:solidFill>
              </a:rPr>
              <a:t> visitez :</a:t>
            </a:r>
          </a:p>
          <a:p>
            <a:pPr algn="ctr"/>
            <a:r>
              <a:rPr lang="fr-CA" sz="6400" b="1" dirty="0">
                <a:solidFill>
                  <a:srgbClr val="002060"/>
                </a:solidFill>
              </a:rPr>
              <a:t>L</a:t>
            </a:r>
            <a:r>
              <a:rPr lang="fr-CA" sz="6400" b="1" dirty="0" smtClean="0">
                <a:solidFill>
                  <a:srgbClr val="002060"/>
                </a:solidFill>
              </a:rPr>
              <a:t>’encyclopédie collaborative libre </a:t>
            </a:r>
            <a:r>
              <a:rPr lang="fr-CA" sz="6400" b="1" dirty="0" smtClean="0">
                <a:solidFill>
                  <a:srgbClr val="002060"/>
                </a:solidFill>
                <a:hlinkClick r:id="rId7"/>
              </a:rPr>
              <a:t>Wiki-TEDia</a:t>
            </a:r>
            <a:r>
              <a:rPr lang="fr-CA" sz="64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endParaRPr lang="fr-CA" sz="3600" b="1" dirty="0">
              <a:solidFill>
                <a:srgbClr val="002060"/>
              </a:solidFill>
            </a:endParaRPr>
          </a:p>
          <a:p>
            <a:pPr algn="ctr"/>
            <a:endParaRPr lang="fr-CA" b="1" dirty="0">
              <a:solidFill>
                <a:srgbClr val="002060"/>
              </a:solidFill>
            </a:endParaRPr>
          </a:p>
          <a:p>
            <a:pPr algn="ctr"/>
            <a:endParaRPr lang="fr-CA" b="1" dirty="0">
              <a:solidFill>
                <a:srgbClr val="002060"/>
              </a:solidFill>
            </a:endParaRPr>
          </a:p>
          <a:p>
            <a:pPr algn="ctr"/>
            <a:endParaRPr lang="fr-CA" b="1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CA" dirty="0"/>
          </a:p>
          <a:p>
            <a:endParaRPr lang="fr-CA" dirty="0"/>
          </a:p>
          <a:p>
            <a:endParaRPr lang="fr-CA" dirty="0"/>
          </a:p>
          <a:p>
            <a:pPr algn="ctr"/>
            <a:endParaRPr lang="fr-CA" sz="6000" b="1" dirty="0"/>
          </a:p>
          <a:p>
            <a:pPr algn="just"/>
            <a:endParaRPr lang="fr-CA" sz="4000" b="1" dirty="0" smtClean="0"/>
          </a:p>
          <a:p>
            <a:pPr algn="just"/>
            <a:endParaRPr lang="fr-CA" sz="4000" b="1" dirty="0"/>
          </a:p>
          <a:p>
            <a:pPr algn="just"/>
            <a:endParaRPr lang="fr-CA" sz="4000" b="1" dirty="0" smtClean="0"/>
          </a:p>
          <a:p>
            <a:pPr algn="just"/>
            <a:endParaRPr lang="fr-CA" sz="4000" b="1" dirty="0"/>
          </a:p>
          <a:p>
            <a:pPr algn="just"/>
            <a:endParaRPr lang="fr-CA" sz="4000" b="1" dirty="0" smtClean="0"/>
          </a:p>
          <a:p>
            <a:pPr algn="just"/>
            <a:r>
              <a:rPr lang="fr-CA" sz="6400" b="1" dirty="0" smtClean="0"/>
              <a:t>Pour </a:t>
            </a:r>
            <a:r>
              <a:rPr lang="fr-CA" sz="6400" b="1" dirty="0"/>
              <a:t>citer ce document </a:t>
            </a:r>
            <a:r>
              <a:rPr lang="fr-CA" sz="6400" dirty="0"/>
              <a:t>(</a:t>
            </a:r>
            <a:r>
              <a:rPr lang="fr-CA" sz="6400" dirty="0">
                <a:solidFill>
                  <a:srgbClr val="FF0000"/>
                </a:solidFill>
              </a:rPr>
              <a:t>complétez</a:t>
            </a:r>
            <a:r>
              <a:rPr lang="fr-CA" sz="6400" dirty="0"/>
              <a:t>) : Nom de l’auteur, initiales du prénom (année). </a:t>
            </a:r>
            <a:r>
              <a:rPr lang="fr-FR" sz="6400" i="1" dirty="0"/>
              <a:t>Un cas d’utilisation de la stratégie de formation </a:t>
            </a:r>
            <a:r>
              <a:rPr lang="fr-FR" sz="6400" i="1" dirty="0">
                <a:solidFill>
                  <a:srgbClr val="FF0000"/>
                </a:solidFill>
              </a:rPr>
              <a:t>X </a:t>
            </a:r>
            <a:r>
              <a:rPr lang="fr-FR" sz="6400" i="1" dirty="0"/>
              <a:t>en milieu </a:t>
            </a:r>
            <a:r>
              <a:rPr lang="fr-FR" sz="6400" i="1" dirty="0">
                <a:solidFill>
                  <a:srgbClr val="FF0000"/>
                </a:solidFill>
              </a:rPr>
              <a:t>Y</a:t>
            </a:r>
            <a:r>
              <a:rPr lang="fr-CA" sz="6400" i="1" dirty="0"/>
              <a:t>.</a:t>
            </a:r>
            <a:r>
              <a:rPr lang="fr-CA" sz="6400" dirty="0"/>
              <a:t> Université TÉLUQ, </a:t>
            </a:r>
            <a:r>
              <a:rPr lang="fr-CA" sz="6400" dirty="0" err="1"/>
              <a:t>fabriqueREL</a:t>
            </a:r>
            <a:r>
              <a:rPr lang="fr-CA" sz="6400" dirty="0"/>
              <a:t>. </a:t>
            </a:r>
            <a:r>
              <a:rPr lang="fr-CA" sz="6400" dirty="0">
                <a:hlinkClick r:id="rId8"/>
              </a:rPr>
              <a:t>Licence CC BY SA</a:t>
            </a:r>
            <a:r>
              <a:rPr lang="fr-CA" sz="6400" dirty="0"/>
              <a:t>. </a:t>
            </a:r>
          </a:p>
          <a:p>
            <a:endParaRPr lang="fr-CA" dirty="0"/>
          </a:p>
          <a:p>
            <a:r>
              <a:rPr lang="fr-CA" dirty="0"/>
              <a:t>  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56CF-89E6-48D3-B9A7-A90C73AA971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3"/>
            </p:custDataLst>
          </p:nvPr>
        </p:nvSpPr>
        <p:spPr>
          <a:xfrm>
            <a:off x="11102431" y="6261819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548204" y="3198122"/>
            <a:ext cx="7353300" cy="145732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219" y="4248211"/>
            <a:ext cx="1205285" cy="40723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83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753991"/>
          </a:xfrm>
        </p:spPr>
        <p:txBody>
          <a:bodyPr/>
          <a:lstStyle/>
          <a:p>
            <a:pPr algn="ctr"/>
            <a:r>
              <a:rPr lang="fr-CA" dirty="0"/>
              <a:t>  CRÉDITS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000876" y="1119116"/>
            <a:ext cx="10515600" cy="488838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CA" sz="2400" dirty="0"/>
              <a:t>Ce document multimédia </a:t>
            </a:r>
            <a:r>
              <a:rPr lang="fr-CA" sz="2400" dirty="0" smtClean="0"/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CA" sz="2400" dirty="0"/>
              <a:t>P</a:t>
            </a:r>
            <a:r>
              <a:rPr lang="fr-CA" sz="2400" dirty="0" smtClean="0"/>
              <a:t>résente </a:t>
            </a:r>
            <a:r>
              <a:rPr lang="fr-CA" sz="2400" dirty="0"/>
              <a:t>un exemple d’utilisation de la stratégie de formation </a:t>
            </a:r>
            <a:r>
              <a:rPr lang="fr-CA" sz="2400" dirty="0" smtClean="0">
                <a:solidFill>
                  <a:srgbClr val="FF0000"/>
                </a:solidFill>
              </a:rPr>
              <a:t>X</a:t>
            </a:r>
            <a:endParaRPr lang="fr-CA" sz="2400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CA" sz="2400" dirty="0">
                <a:solidFill>
                  <a:schemeClr val="tx1"/>
                </a:solidFill>
              </a:rPr>
              <a:t>V</a:t>
            </a:r>
            <a:r>
              <a:rPr lang="fr-CA" sz="2400" dirty="0" smtClean="0">
                <a:solidFill>
                  <a:schemeClr val="tx1"/>
                </a:solidFill>
              </a:rPr>
              <a:t>ise </a:t>
            </a:r>
            <a:r>
              <a:rPr lang="fr-CA" sz="2400" dirty="0" smtClean="0">
                <a:solidFill>
                  <a:schemeClr val="tx1"/>
                </a:solidFill>
              </a:rPr>
              <a:t>à illustrer l’utilisation de cette stratégie auprès des adultes, dans le milieu </a:t>
            </a:r>
            <a:r>
              <a:rPr lang="fr-CA" sz="2400" dirty="0" smtClean="0">
                <a:solidFill>
                  <a:srgbClr val="FF0000"/>
                </a:solidFill>
              </a:rPr>
              <a:t>Y </a:t>
            </a:r>
            <a:r>
              <a:rPr lang="fr-CA" sz="2400" dirty="0" smtClean="0"/>
              <a:t>complète </a:t>
            </a:r>
            <a:r>
              <a:rPr lang="fr-CA" sz="2400" dirty="0" smtClean="0"/>
              <a:t>la description de la stratégie </a:t>
            </a:r>
            <a:r>
              <a:rPr lang="fr-CA" sz="2400" dirty="0" smtClean="0">
                <a:solidFill>
                  <a:srgbClr val="FF0000"/>
                </a:solidFill>
              </a:rPr>
              <a:t>X  </a:t>
            </a:r>
            <a:r>
              <a:rPr lang="fr-CA" sz="2400" dirty="0" smtClean="0">
                <a:solidFill>
                  <a:schemeClr val="tx1"/>
                </a:solidFill>
              </a:rPr>
              <a:t>figurant dans </a:t>
            </a:r>
            <a:r>
              <a:rPr lang="fr-CA" sz="2400" dirty="0" smtClean="0"/>
              <a:t>la </a:t>
            </a:r>
            <a:r>
              <a:rPr lang="fr-CA" sz="2400" dirty="0">
                <a:hlinkClick r:id="rId5"/>
              </a:rPr>
              <a:t>Banque de stratégies de formation </a:t>
            </a:r>
            <a:r>
              <a:rPr lang="fr-CA" sz="2400" dirty="0" smtClean="0">
                <a:hlinkClick r:id="rId5"/>
              </a:rPr>
              <a:t>Wiki-TEDia</a:t>
            </a:r>
            <a:endParaRPr lang="fr-CA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CA" sz="2400" dirty="0">
                <a:solidFill>
                  <a:schemeClr val="tx1"/>
                </a:solidFill>
              </a:rPr>
              <a:t>A</a:t>
            </a:r>
            <a:r>
              <a:rPr lang="fr-CA" sz="2400" dirty="0" smtClean="0">
                <a:solidFill>
                  <a:schemeClr val="tx1"/>
                </a:solidFill>
              </a:rPr>
              <a:t> </a:t>
            </a:r>
            <a:r>
              <a:rPr lang="fr-CA" sz="2400" dirty="0">
                <a:solidFill>
                  <a:schemeClr val="tx1"/>
                </a:solidFill>
              </a:rPr>
              <a:t>été élaboré </a:t>
            </a:r>
            <a:r>
              <a:rPr lang="fr-CA" sz="2400" dirty="0" smtClean="0">
                <a:solidFill>
                  <a:schemeClr val="tx1"/>
                </a:solidFill>
              </a:rPr>
              <a:t>à </a:t>
            </a:r>
            <a:r>
              <a:rPr lang="fr-CA" sz="2400" dirty="0">
                <a:solidFill>
                  <a:schemeClr val="tx1"/>
                </a:solidFill>
              </a:rPr>
              <a:t>l’aide du </a:t>
            </a:r>
            <a:r>
              <a:rPr lang="fr-CA" sz="2400" dirty="0">
                <a:solidFill>
                  <a:schemeClr val="tx1"/>
                </a:solidFill>
                <a:hlinkClick r:id="rId6"/>
              </a:rPr>
              <a:t>Guide de conception d’un cas d’utilisation d’une stratégie de formation</a:t>
            </a:r>
            <a:r>
              <a:rPr lang="fr-CA" sz="2400" dirty="0">
                <a:solidFill>
                  <a:schemeClr val="tx1"/>
                </a:solidFill>
              </a:rPr>
              <a:t> (</a:t>
            </a:r>
            <a:r>
              <a:rPr lang="fr-CA" sz="2400" dirty="0" err="1">
                <a:solidFill>
                  <a:schemeClr val="tx1"/>
                </a:solidFill>
              </a:rPr>
              <a:t>Pudelko</a:t>
            </a:r>
            <a:r>
              <a:rPr lang="fr-CA" sz="2400" dirty="0">
                <a:solidFill>
                  <a:schemeClr val="tx1"/>
                </a:solidFill>
              </a:rPr>
              <a:t> et Ross, 2022 – CC-BY-SA</a:t>
            </a:r>
            <a:r>
              <a:rPr lang="fr-CA" sz="2400" dirty="0" smtClean="0">
                <a:solidFill>
                  <a:schemeClr val="tx1"/>
                </a:solidFill>
              </a:rPr>
              <a:t>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CA" sz="2400" dirty="0"/>
              <a:t>A</a:t>
            </a:r>
            <a:r>
              <a:rPr lang="fr-CA" sz="2400" dirty="0" smtClean="0"/>
              <a:t> </a:t>
            </a:r>
            <a:r>
              <a:rPr lang="fr-CA" sz="2400" dirty="0"/>
              <a:t>été élaboré dans le cadre (</a:t>
            </a:r>
            <a:r>
              <a:rPr lang="fr-CA" sz="2400" dirty="0">
                <a:solidFill>
                  <a:srgbClr val="FF0000"/>
                </a:solidFill>
              </a:rPr>
              <a:t>supprimez ce qui ne s’applique pas</a:t>
            </a:r>
            <a:r>
              <a:rPr lang="fr-CA" sz="2400" dirty="0"/>
              <a:t>) </a:t>
            </a:r>
            <a:r>
              <a:rPr lang="fr-CA" sz="2400" dirty="0" smtClean="0"/>
              <a:t>:</a:t>
            </a:r>
            <a:endParaRPr lang="fr-CA" sz="2400" dirty="0">
              <a:solidFill>
                <a:schemeClr val="tx1"/>
              </a:solidFill>
            </a:endParaRPr>
          </a:p>
          <a:p>
            <a:pPr marL="1143000" lvl="1" indent="-457200" algn="just"/>
            <a:r>
              <a:rPr lang="fr-CA" dirty="0" smtClean="0">
                <a:solidFill>
                  <a:schemeClr val="tx2"/>
                </a:solidFill>
              </a:rPr>
              <a:t>Du </a:t>
            </a:r>
            <a:r>
              <a:rPr lang="fr-CA" dirty="0">
                <a:solidFill>
                  <a:schemeClr val="tx2"/>
                </a:solidFill>
              </a:rPr>
              <a:t>projet Wiki-TEDia+, grâce au soutien financier de la Fabrique </a:t>
            </a:r>
            <a:r>
              <a:rPr lang="fr-CA" dirty="0" smtClean="0">
                <a:solidFill>
                  <a:schemeClr val="tx2"/>
                </a:solidFill>
              </a:rPr>
              <a:t>REL</a:t>
            </a:r>
            <a:endParaRPr lang="fr-CA" dirty="0">
              <a:solidFill>
                <a:schemeClr val="tx2"/>
              </a:solidFill>
            </a:endParaRPr>
          </a:p>
          <a:p>
            <a:pPr marL="1143000" lvl="1" indent="-457200" algn="just"/>
            <a:r>
              <a:rPr lang="fr-CA" dirty="0">
                <a:solidFill>
                  <a:schemeClr val="tx2"/>
                </a:solidFill>
              </a:rPr>
              <a:t>Du cours TED 6210 (TÉLUQ) Stratégies pédagogiques : une approche </a:t>
            </a:r>
            <a:r>
              <a:rPr lang="fr-CA" dirty="0" smtClean="0">
                <a:solidFill>
                  <a:schemeClr val="tx2"/>
                </a:solidFill>
              </a:rPr>
              <a:t>cognitive</a:t>
            </a:r>
            <a:endParaRPr lang="fr-CA" dirty="0">
              <a:solidFill>
                <a:schemeClr val="tx2"/>
              </a:solidFill>
            </a:endParaRPr>
          </a:p>
          <a:p>
            <a:pPr algn="just"/>
            <a:endParaRPr lang="fr-CA" sz="2400" b="1" dirty="0" smtClean="0"/>
          </a:p>
          <a:p>
            <a:pPr algn="just"/>
            <a:r>
              <a:rPr lang="fr-CA" sz="2400" b="1" dirty="0" smtClean="0"/>
              <a:t>Pour </a:t>
            </a:r>
            <a:r>
              <a:rPr lang="fr-CA" sz="2400" b="1" dirty="0"/>
              <a:t>citer ce document </a:t>
            </a:r>
            <a:r>
              <a:rPr lang="fr-CA" sz="2400" dirty="0"/>
              <a:t>(</a:t>
            </a:r>
            <a:r>
              <a:rPr lang="fr-CA" sz="2400" dirty="0">
                <a:solidFill>
                  <a:srgbClr val="FF0000"/>
                </a:solidFill>
              </a:rPr>
              <a:t>complétez</a:t>
            </a:r>
            <a:r>
              <a:rPr lang="fr-CA" sz="2400" dirty="0"/>
              <a:t>) : </a:t>
            </a:r>
            <a:endParaRPr lang="fr-CA" sz="2400" dirty="0" smtClean="0"/>
          </a:p>
          <a:p>
            <a:pPr algn="just"/>
            <a:r>
              <a:rPr lang="fr-CA" sz="2400" dirty="0"/>
              <a:t>Nom de l’auteur, initiales du prénom (année). </a:t>
            </a:r>
            <a:r>
              <a:rPr lang="fr-FR" sz="2400" i="1" dirty="0"/>
              <a:t>Un cas d’utilisation de la stratégie de formation </a:t>
            </a:r>
            <a:r>
              <a:rPr lang="fr-FR" sz="2400" i="1" dirty="0">
                <a:solidFill>
                  <a:srgbClr val="FF0000"/>
                </a:solidFill>
              </a:rPr>
              <a:t>X </a:t>
            </a:r>
            <a:r>
              <a:rPr lang="fr-FR" sz="2400" i="1" dirty="0"/>
              <a:t>en milieu </a:t>
            </a:r>
            <a:r>
              <a:rPr lang="fr-FR" sz="2400" i="1" dirty="0">
                <a:solidFill>
                  <a:srgbClr val="FF0000"/>
                </a:solidFill>
              </a:rPr>
              <a:t>Y</a:t>
            </a:r>
            <a:r>
              <a:rPr lang="fr-CA" sz="2400" i="1" dirty="0"/>
              <a:t>.</a:t>
            </a:r>
            <a:r>
              <a:rPr lang="fr-CA" sz="2400" dirty="0"/>
              <a:t> Université TÉLUQ, </a:t>
            </a:r>
            <a:r>
              <a:rPr lang="fr-CA" sz="2400" dirty="0" err="1"/>
              <a:t>fabriqueREL</a:t>
            </a:r>
            <a:r>
              <a:rPr lang="fr-CA" sz="2400" dirty="0"/>
              <a:t>. </a:t>
            </a:r>
            <a:r>
              <a:rPr lang="fr-CA" sz="2400" dirty="0">
                <a:hlinkClick r:id="rId7"/>
              </a:rPr>
              <a:t>Licence CC BY SA</a:t>
            </a:r>
            <a:r>
              <a:rPr lang="fr-CA" sz="2400" dirty="0"/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CA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CA" dirty="0"/>
          </a:p>
          <a:p>
            <a:pPr marL="1143000" lvl="1" indent="-457200"/>
            <a:endParaRPr lang="fr-CA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CA" dirty="0">
              <a:solidFill>
                <a:srgbClr val="FF0000"/>
              </a:solidFill>
            </a:endParaRPr>
          </a:p>
          <a:p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7C8D7908-A7C7-CC46-9524-C00CE01F6968}" type="slidenum">
              <a:rPr lang="fr-CA" smtClean="0"/>
              <a:t>2</a:t>
            </a:fld>
            <a:endParaRPr lang="fr-CA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4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740E9-CB95-499C-8BD8-6BD31DAE4AD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890469"/>
          </a:xfrm>
        </p:spPr>
        <p:txBody>
          <a:bodyPr>
            <a:noAutofit/>
          </a:bodyPr>
          <a:lstStyle/>
          <a:p>
            <a:pPr algn="ctr"/>
            <a:r>
              <a:rPr lang="fr-CA" sz="4000" dirty="0"/>
              <a:t/>
            </a:r>
            <a:br>
              <a:rPr lang="fr-CA" sz="4000" dirty="0"/>
            </a:br>
            <a:r>
              <a:rPr lang="fr-CA" sz="4000" dirty="0"/>
              <a:t>Composantes du cas d’utilisation </a:t>
            </a:r>
            <a:br>
              <a:rPr lang="fr-CA" sz="4000" dirty="0"/>
            </a:br>
            <a:endParaRPr lang="fr-CA" sz="3600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822FA902-1449-4EDF-B420-851838D01EC9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284169"/>
            <a:ext cx="10515600" cy="4701730"/>
          </a:xfrm>
        </p:spPr>
        <p:txBody>
          <a:bodyPr>
            <a:normAutofit/>
          </a:bodyPr>
          <a:lstStyle/>
          <a:p>
            <a:r>
              <a:rPr lang="fr-CA" dirty="0">
                <a:solidFill>
                  <a:srgbClr val="0070C0"/>
                </a:solidFill>
                <a:hlinkClick r:id="rId5" action="ppaction://hlinksldjump"/>
              </a:rPr>
              <a:t>Présentation personnelle </a:t>
            </a:r>
            <a:endParaRPr lang="fr-CA" dirty="0">
              <a:solidFill>
                <a:srgbClr val="0070C0"/>
              </a:solidFill>
            </a:endParaRPr>
          </a:p>
          <a:p>
            <a:r>
              <a:rPr lang="fr-CA" dirty="0">
                <a:solidFill>
                  <a:srgbClr val="0070C0"/>
                </a:solidFill>
                <a:hlinkClick r:id="rId6" action="ppaction://hlinksldjump"/>
              </a:rPr>
              <a:t>Contexte </a:t>
            </a:r>
            <a:endParaRPr lang="fr-CA" dirty="0">
              <a:solidFill>
                <a:srgbClr val="0070C0"/>
              </a:solidFill>
            </a:endParaRPr>
          </a:p>
          <a:p>
            <a:r>
              <a:rPr lang="fr-CA" dirty="0">
                <a:solidFill>
                  <a:srgbClr val="0070C0"/>
                </a:solidFill>
                <a:hlinkClick r:id="rId7" action="ppaction://hlinksldjump"/>
              </a:rPr>
              <a:t>But de la formation</a:t>
            </a:r>
            <a:endParaRPr lang="fr-CA" dirty="0">
              <a:solidFill>
                <a:srgbClr val="0070C0"/>
              </a:solidFill>
            </a:endParaRPr>
          </a:p>
          <a:p>
            <a:r>
              <a:rPr lang="fr-CA" dirty="0">
                <a:solidFill>
                  <a:srgbClr val="0070C0"/>
                </a:solidFill>
                <a:hlinkClick r:id="rId8" action="ppaction://hlinksldjump"/>
              </a:rPr>
              <a:t>Public cible</a:t>
            </a:r>
            <a:endParaRPr lang="fr-CA" dirty="0">
              <a:solidFill>
                <a:srgbClr val="0070C0"/>
              </a:solidFill>
            </a:endParaRPr>
          </a:p>
          <a:p>
            <a:r>
              <a:rPr lang="fr-CA" dirty="0">
                <a:solidFill>
                  <a:srgbClr val="0070C0"/>
                </a:solidFill>
                <a:hlinkClick r:id="rId9" action="ppaction://hlinksldjump"/>
              </a:rPr>
              <a:t>Problème d’apprentissage</a:t>
            </a:r>
            <a:endParaRPr lang="fr-CA" dirty="0">
              <a:solidFill>
                <a:srgbClr val="0070C0"/>
              </a:solidFill>
            </a:endParaRPr>
          </a:p>
          <a:p>
            <a:r>
              <a:rPr lang="fr-CA" dirty="0">
                <a:solidFill>
                  <a:srgbClr val="0070C0"/>
                </a:solidFill>
                <a:hlinkClick r:id="rId10" action="ppaction://hlinksldjump"/>
              </a:rPr>
              <a:t>Connaissances et objectifs</a:t>
            </a:r>
            <a:endParaRPr lang="fr-CA" dirty="0">
              <a:solidFill>
                <a:srgbClr val="0070C0"/>
              </a:solidFill>
            </a:endParaRPr>
          </a:p>
          <a:p>
            <a:r>
              <a:rPr lang="fr-CA">
                <a:solidFill>
                  <a:srgbClr val="0070C0"/>
                </a:solidFill>
                <a:hlinkClick r:id="rId11" action="ppaction://hlinksldjump"/>
              </a:rPr>
              <a:t>Déroulement </a:t>
            </a:r>
            <a:endParaRPr lang="fr-CA" smtClean="0">
              <a:solidFill>
                <a:srgbClr val="0070C0"/>
              </a:solidFill>
            </a:endParaRPr>
          </a:p>
          <a:p>
            <a:r>
              <a:rPr lang="fr-CA" smtClean="0">
                <a:solidFill>
                  <a:srgbClr val="0070C0"/>
                </a:solidFill>
                <a:hlinkClick r:id="rId12" action="ppaction://hlinksldjump"/>
              </a:rPr>
              <a:t>Points </a:t>
            </a:r>
            <a:r>
              <a:rPr lang="fr-CA" dirty="0">
                <a:solidFill>
                  <a:srgbClr val="0070C0"/>
                </a:solidFill>
                <a:hlinkClick r:id="rId12" action="ppaction://hlinksldjump"/>
              </a:rPr>
              <a:t>importants</a:t>
            </a:r>
            <a:endParaRPr lang="fr-CA" dirty="0">
              <a:solidFill>
                <a:srgbClr val="0070C0"/>
              </a:solidFill>
            </a:endParaRPr>
          </a:p>
          <a:p>
            <a:r>
              <a:rPr lang="fr-CA" dirty="0">
                <a:solidFill>
                  <a:srgbClr val="0070C0"/>
                </a:solidFill>
                <a:hlinkClick r:id="rId13" action="ppaction://hlinksldjump"/>
              </a:rPr>
              <a:t>Conclusion </a:t>
            </a:r>
            <a:endParaRPr lang="fr-CA" dirty="0">
              <a:solidFill>
                <a:srgbClr val="0070C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CA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E5E3546-CC13-4814-ADC4-A73FAB81C795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3"/>
            </p:custDataLst>
          </p:nvPr>
        </p:nvSpPr>
        <p:spPr>
          <a:xfrm>
            <a:off x="11075135" y="6253163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77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255977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 smtClean="0"/>
              <a:t>PRÉSENTATION PERSONNELLE 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888521"/>
            <a:ext cx="2181045" cy="511511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CA" sz="2000" dirty="0" smtClean="0"/>
              <a:t>Je me présente…</a:t>
            </a:r>
            <a:endParaRPr lang="fr-CA" sz="2000" dirty="0"/>
          </a:p>
          <a:p>
            <a:endParaRPr lang="fr-CA" sz="1100" i="1" dirty="0"/>
          </a:p>
          <a:p>
            <a:endParaRPr lang="fr-CA" sz="1800" i="1" dirty="0" smtClean="0"/>
          </a:p>
          <a:p>
            <a:endParaRPr lang="fr-CA" sz="1800" i="1" dirty="0"/>
          </a:p>
          <a:p>
            <a:endParaRPr lang="fr-CA" sz="2000" i="1" dirty="0" smtClean="0"/>
          </a:p>
          <a:p>
            <a:endParaRPr lang="fr-FR" sz="2000" i="1" dirty="0" smtClean="0"/>
          </a:p>
          <a:p>
            <a:endParaRPr lang="fr-CA" sz="1800" i="1" dirty="0"/>
          </a:p>
          <a:p>
            <a:endParaRPr lang="fr-FR" sz="2000" i="1" dirty="0" smtClean="0"/>
          </a:p>
          <a:p>
            <a:endParaRPr lang="fr-CA" sz="2000" i="1" dirty="0" smtClean="0"/>
          </a:p>
          <a:p>
            <a:endParaRPr lang="fr-CA" sz="2000" i="1" dirty="0"/>
          </a:p>
          <a:p>
            <a:endParaRPr lang="fr-CA" sz="2000" i="1" dirty="0" smtClean="0"/>
          </a:p>
          <a:p>
            <a:r>
              <a:rPr lang="fr-CA" sz="2000" i="1" dirty="0" smtClean="0"/>
              <a:t>Cliquez </a:t>
            </a:r>
            <a:r>
              <a:rPr lang="fr-CA" sz="2000" i="1" dirty="0"/>
              <a:t>sur l’icône pour entendre le </a:t>
            </a:r>
            <a:r>
              <a:rPr lang="fr-CA" sz="2000" i="1" dirty="0" smtClean="0"/>
              <a:t>commentaire</a:t>
            </a:r>
            <a:endParaRPr lang="fr-CA" sz="1200" i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131389" y="888521"/>
            <a:ext cx="8222411" cy="51151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fr-CA" dirty="0" smtClean="0">
              <a:solidFill>
                <a:srgbClr val="FF0000"/>
              </a:solidFill>
            </a:endParaRPr>
          </a:p>
          <a:p>
            <a:endParaRPr lang="fr-CA" dirty="0" smtClean="0"/>
          </a:p>
          <a:p>
            <a:pPr marL="457200" indent="-457200">
              <a:buFontTx/>
              <a:buChar char="-"/>
            </a:pPr>
            <a:endParaRPr lang="fr-CA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56CF-89E6-48D3-B9A7-A90C73AA971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4"/>
            </p:custDataLst>
          </p:nvPr>
        </p:nvSpPr>
        <p:spPr>
          <a:xfrm>
            <a:off x="11075135" y="6253163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Bouton d'action : Son 7">
            <a:hlinkClick r:id="" action="ppaction://noaction" highlightClick="1">
              <a:snd r:embed="rId7" name="applause.wav"/>
            </a:hlinkClick>
          </p:cNvPr>
          <p:cNvSpPr/>
          <p:nvPr>
            <p:custDataLst>
              <p:tags r:id="rId5"/>
            </p:custDataLst>
          </p:nvPr>
        </p:nvSpPr>
        <p:spPr>
          <a:xfrm>
            <a:off x="1440000" y="4320000"/>
            <a:ext cx="720000" cy="7200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5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255977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/>
              <a:t>CONTEXTE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888521"/>
            <a:ext cx="2181045" cy="511511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CA" sz="2000" dirty="0" smtClean="0"/>
              <a:t>Dans </a:t>
            </a:r>
            <a:r>
              <a:rPr lang="fr-CA" sz="2000" dirty="0"/>
              <a:t>quel contexte </a:t>
            </a:r>
            <a:r>
              <a:rPr lang="fr-CA" sz="2000" dirty="0" smtClean="0"/>
              <a:t>a été mise en </a:t>
            </a:r>
            <a:r>
              <a:rPr lang="fr-CA" sz="2000" dirty="0"/>
              <a:t>place la stratégie </a:t>
            </a:r>
            <a:r>
              <a:rPr lang="fr-CA" sz="2000" dirty="0">
                <a:solidFill>
                  <a:srgbClr val="FF0000"/>
                </a:solidFill>
              </a:rPr>
              <a:t>X</a:t>
            </a:r>
            <a:r>
              <a:rPr lang="fr-CA" sz="2000" dirty="0"/>
              <a:t> ?</a:t>
            </a:r>
          </a:p>
          <a:p>
            <a:endParaRPr lang="fr-CA" sz="2400" i="1" dirty="0"/>
          </a:p>
          <a:p>
            <a:endParaRPr lang="fr-CA" sz="2000" i="1" dirty="0" smtClean="0"/>
          </a:p>
          <a:p>
            <a:endParaRPr lang="fr-CA" sz="2000" i="1" dirty="0"/>
          </a:p>
          <a:p>
            <a:endParaRPr lang="fr-FR" sz="2000" i="1" dirty="0" smtClean="0"/>
          </a:p>
          <a:p>
            <a:endParaRPr lang="fr-CA" sz="2000" i="1" dirty="0" smtClean="0"/>
          </a:p>
          <a:p>
            <a:endParaRPr lang="fr-FR" sz="2000" i="1" dirty="0" smtClean="0"/>
          </a:p>
          <a:p>
            <a:endParaRPr lang="fr-CA" sz="2000" i="1" dirty="0" smtClean="0"/>
          </a:p>
          <a:p>
            <a:endParaRPr lang="fr-CA" sz="2000" i="1" dirty="0"/>
          </a:p>
          <a:p>
            <a:r>
              <a:rPr lang="fr-CA" sz="2000" i="1" dirty="0"/>
              <a:t>Cliquez sur l’icône pour entendre le commentaire</a:t>
            </a:r>
          </a:p>
          <a:p>
            <a:endParaRPr lang="fr-CA" sz="2000" i="1" dirty="0" smtClean="0"/>
          </a:p>
          <a:p>
            <a:endParaRPr lang="fr-CA" sz="2000" i="1" dirty="0"/>
          </a:p>
          <a:p>
            <a:endParaRPr lang="fr-CA" sz="2000" i="1" dirty="0"/>
          </a:p>
          <a:p>
            <a:endParaRPr lang="fr-CA" sz="2000" i="1" dirty="0" smtClean="0"/>
          </a:p>
          <a:p>
            <a:endParaRPr lang="fr-CA" sz="2000" i="1" dirty="0"/>
          </a:p>
          <a:p>
            <a:endParaRPr lang="fr-CA" sz="2400" i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131389" y="888521"/>
            <a:ext cx="8222411" cy="51151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fr-CA" dirty="0">
              <a:solidFill>
                <a:srgbClr val="FF0000"/>
              </a:solidFill>
            </a:endParaRPr>
          </a:p>
          <a:p>
            <a:endParaRPr lang="fr-CA" dirty="0"/>
          </a:p>
          <a:p>
            <a:pPr marL="457200" indent="-457200">
              <a:buFontTx/>
              <a:buChar char="-"/>
            </a:pPr>
            <a:endParaRPr lang="fr-CA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56CF-89E6-48D3-B9A7-A90C73AA971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4"/>
            </p:custDataLst>
          </p:nvPr>
        </p:nvSpPr>
        <p:spPr>
          <a:xfrm>
            <a:off x="11075135" y="6253163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  <p:sp>
        <p:nvSpPr>
          <p:cNvPr id="9" name="Bouton d'action : Son 8">
            <a:hlinkClick r:id="" action="ppaction://noaction" highlightClick="1">
              <a:snd r:embed="rId8" name="applause.wav"/>
            </a:hlinkClick>
          </p:cNvPr>
          <p:cNvSpPr/>
          <p:nvPr>
            <p:custDataLst>
              <p:tags r:id="rId5"/>
            </p:custDataLst>
          </p:nvPr>
        </p:nvSpPr>
        <p:spPr>
          <a:xfrm>
            <a:off x="1440000" y="4320000"/>
            <a:ext cx="720000" cy="7200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4560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255977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 smtClean="0"/>
              <a:t>BUT DE LA FORMATION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888521"/>
            <a:ext cx="2181045" cy="511511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CA" sz="2000" dirty="0" smtClean="0"/>
              <a:t>Quel était le but de la formation ?</a:t>
            </a:r>
            <a:endParaRPr lang="fr-CA" sz="2000" dirty="0"/>
          </a:p>
          <a:p>
            <a:endParaRPr lang="fr-CA" sz="2400" i="1" dirty="0"/>
          </a:p>
          <a:p>
            <a:endParaRPr lang="fr-CA" sz="1800" i="1" dirty="0" smtClean="0"/>
          </a:p>
          <a:p>
            <a:endParaRPr lang="fr-CA" sz="1800" i="1" dirty="0" smtClean="0"/>
          </a:p>
          <a:p>
            <a:endParaRPr lang="fr-CA" sz="1800" i="1" dirty="0"/>
          </a:p>
          <a:p>
            <a:endParaRPr lang="fr-CA" sz="1050" i="1" dirty="0" smtClean="0"/>
          </a:p>
          <a:p>
            <a:endParaRPr lang="fr-FR" sz="2000" i="1" dirty="0"/>
          </a:p>
          <a:p>
            <a:endParaRPr lang="fr-FR" sz="2000" i="1" dirty="0" smtClean="0"/>
          </a:p>
          <a:p>
            <a:endParaRPr lang="fr-CA" sz="2000" i="1" dirty="0" smtClean="0"/>
          </a:p>
          <a:p>
            <a:endParaRPr lang="fr-CA" sz="2000" i="1" dirty="0" smtClean="0"/>
          </a:p>
          <a:p>
            <a:r>
              <a:rPr lang="fr-CA" sz="2000" i="1" dirty="0" smtClean="0"/>
              <a:t>Cliquez </a:t>
            </a:r>
            <a:r>
              <a:rPr lang="fr-CA" sz="2000" i="1" dirty="0"/>
              <a:t>sur l’icône pour entendre le commentaire</a:t>
            </a:r>
          </a:p>
          <a:p>
            <a:endParaRPr lang="fr-CA" sz="2400" i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131389" y="888521"/>
            <a:ext cx="8222411" cy="51151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fr-CA" dirty="0">
              <a:solidFill>
                <a:srgbClr val="FF0000"/>
              </a:solidFill>
            </a:endParaRPr>
          </a:p>
          <a:p>
            <a:endParaRPr lang="fr-CA" dirty="0"/>
          </a:p>
          <a:p>
            <a:pPr marL="457200" indent="-457200">
              <a:buFontTx/>
              <a:buChar char="-"/>
            </a:pPr>
            <a:endParaRPr lang="fr-CA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56CF-89E6-48D3-B9A7-A90C73AA971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4"/>
            </p:custDataLst>
          </p:nvPr>
        </p:nvSpPr>
        <p:spPr>
          <a:xfrm>
            <a:off x="11075135" y="6253163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  <p:sp>
        <p:nvSpPr>
          <p:cNvPr id="9" name="Bouton d'action : Son 8">
            <a:hlinkClick r:id="" action="ppaction://noaction" highlightClick="1">
              <a:snd r:embed="rId8" name="applause.wav"/>
            </a:hlinkClick>
          </p:cNvPr>
          <p:cNvSpPr/>
          <p:nvPr>
            <p:custDataLst>
              <p:tags r:id="rId5"/>
            </p:custDataLst>
          </p:nvPr>
        </p:nvSpPr>
        <p:spPr>
          <a:xfrm>
            <a:off x="1440000" y="4320000"/>
            <a:ext cx="720000" cy="7200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3358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255977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 smtClean="0"/>
              <a:t>CARACTÉRISTIQUES DU PUBLIC CIBLE 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888521"/>
            <a:ext cx="2181045" cy="511511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fr-CA" sz="2900" dirty="0" smtClean="0"/>
              <a:t>Qui étaient les apprenants et apprenantes ?</a:t>
            </a:r>
            <a:endParaRPr lang="fr-CA" sz="2900" dirty="0"/>
          </a:p>
          <a:p>
            <a:endParaRPr lang="fr-CA" sz="2400" i="1" dirty="0"/>
          </a:p>
          <a:p>
            <a:endParaRPr lang="fr-CA" sz="1800" i="1" dirty="0" smtClean="0"/>
          </a:p>
          <a:p>
            <a:endParaRPr lang="fr-CA" sz="1800" i="1" dirty="0"/>
          </a:p>
          <a:p>
            <a:endParaRPr lang="fr-FR" sz="1800" i="1" dirty="0" smtClean="0"/>
          </a:p>
          <a:p>
            <a:endParaRPr lang="fr-FR" sz="1800" i="1" dirty="0"/>
          </a:p>
          <a:p>
            <a:endParaRPr lang="fr-FR" sz="1800" i="1" dirty="0" smtClean="0"/>
          </a:p>
          <a:p>
            <a:endParaRPr lang="fr-FR" sz="1800" i="1" dirty="0"/>
          </a:p>
          <a:p>
            <a:endParaRPr lang="fr-FR" sz="3400" i="1" dirty="0" smtClean="0"/>
          </a:p>
          <a:p>
            <a:endParaRPr lang="fr-FR" sz="1800" i="1" dirty="0"/>
          </a:p>
          <a:p>
            <a:endParaRPr lang="fr-CA" sz="1800" i="1" dirty="0" smtClean="0"/>
          </a:p>
          <a:p>
            <a:endParaRPr lang="fr-CA" sz="1800" i="1" dirty="0"/>
          </a:p>
          <a:p>
            <a:endParaRPr lang="fr-CA" sz="1800" i="1" dirty="0" smtClean="0"/>
          </a:p>
          <a:p>
            <a:endParaRPr lang="fr-CA" sz="1800" i="1" dirty="0"/>
          </a:p>
          <a:p>
            <a:r>
              <a:rPr lang="fr-CA" sz="2900" i="1" dirty="0" smtClean="0"/>
              <a:t>Cliquez </a:t>
            </a:r>
            <a:r>
              <a:rPr lang="fr-CA" sz="2900" i="1" dirty="0"/>
              <a:t>sur l’icône pour entendre le commentaire</a:t>
            </a:r>
          </a:p>
          <a:p>
            <a:endParaRPr lang="fr-CA" sz="2400" i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131389" y="888521"/>
            <a:ext cx="8222411" cy="51151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endParaRPr lang="fr-CA" dirty="0">
              <a:solidFill>
                <a:srgbClr val="FF0000"/>
              </a:solidFill>
            </a:endParaRPr>
          </a:p>
          <a:p>
            <a:endParaRPr lang="fr-CA" dirty="0"/>
          </a:p>
          <a:p>
            <a:pPr marL="457200" indent="-457200">
              <a:buFontTx/>
              <a:buChar char="-"/>
            </a:pPr>
            <a:endParaRPr lang="fr-CA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56CF-89E6-48D3-B9A7-A90C73AA971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4"/>
            </p:custDataLst>
          </p:nvPr>
        </p:nvSpPr>
        <p:spPr>
          <a:xfrm>
            <a:off x="11075135" y="6253163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  <p:sp>
        <p:nvSpPr>
          <p:cNvPr id="9" name="Bouton d'action : Son 8">
            <a:hlinkClick r:id="" action="ppaction://noaction" highlightClick="1">
              <a:snd r:embed="rId8" name="applause.wav"/>
            </a:hlinkClick>
          </p:cNvPr>
          <p:cNvSpPr/>
          <p:nvPr>
            <p:custDataLst>
              <p:tags r:id="rId5"/>
            </p:custDataLst>
          </p:nvPr>
        </p:nvSpPr>
        <p:spPr>
          <a:xfrm>
            <a:off x="1440000" y="4320000"/>
            <a:ext cx="720000" cy="7200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957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255977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 smtClean="0"/>
              <a:t>PROBLÈME D’APPRENTISSAGE 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888521"/>
            <a:ext cx="2181045" cy="511511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fr-CA" sz="2000" dirty="0" smtClean="0"/>
              <a:t>Quel était le problème d’apprentissage ?</a:t>
            </a:r>
            <a:endParaRPr lang="fr-CA" sz="2000" dirty="0"/>
          </a:p>
          <a:p>
            <a:endParaRPr lang="fr-CA" sz="2400" i="1" dirty="0"/>
          </a:p>
          <a:p>
            <a:endParaRPr lang="fr-CA" sz="1800" i="1" dirty="0" smtClean="0"/>
          </a:p>
          <a:p>
            <a:endParaRPr lang="fr-CA" sz="2400" i="1" dirty="0"/>
          </a:p>
          <a:p>
            <a:endParaRPr lang="fr-FR" sz="1800" i="1" dirty="0" smtClean="0"/>
          </a:p>
          <a:p>
            <a:endParaRPr lang="fr-CA" sz="2000" i="1" dirty="0" smtClean="0"/>
          </a:p>
          <a:p>
            <a:endParaRPr lang="fr-CA" sz="1800" i="1" dirty="0"/>
          </a:p>
          <a:p>
            <a:endParaRPr lang="fr-CA" sz="1800" i="1" dirty="0" smtClean="0"/>
          </a:p>
          <a:p>
            <a:endParaRPr lang="fr-CA" sz="1800" i="1" dirty="0"/>
          </a:p>
          <a:p>
            <a:r>
              <a:rPr lang="fr-CA" sz="2000" i="1" dirty="0" smtClean="0"/>
              <a:t>Cliquez </a:t>
            </a:r>
            <a:r>
              <a:rPr lang="fr-CA" sz="2000" i="1" dirty="0"/>
              <a:t>sur l’icône pour entendre le commentaire</a:t>
            </a:r>
          </a:p>
          <a:p>
            <a:endParaRPr lang="fr-CA" sz="2400" i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131389" y="888521"/>
            <a:ext cx="8222411" cy="51151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fr-CA" dirty="0">
              <a:solidFill>
                <a:srgbClr val="FF0000"/>
              </a:solidFill>
            </a:endParaRPr>
          </a:p>
          <a:p>
            <a:endParaRPr lang="fr-CA" dirty="0"/>
          </a:p>
          <a:p>
            <a:pPr marL="457200" indent="-457200">
              <a:buFontTx/>
              <a:buChar char="-"/>
            </a:pPr>
            <a:endParaRPr lang="fr-CA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56CF-89E6-48D3-B9A7-A90C73AA971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4"/>
            </p:custDataLst>
          </p:nvPr>
        </p:nvSpPr>
        <p:spPr>
          <a:xfrm>
            <a:off x="11075135" y="6253163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  <p:sp>
        <p:nvSpPr>
          <p:cNvPr id="9" name="Bouton d'action : Son 8">
            <a:hlinkClick r:id="" action="ppaction://noaction" highlightClick="1">
              <a:snd r:embed="rId8" name="applause.wav"/>
            </a:hlinkClick>
          </p:cNvPr>
          <p:cNvSpPr/>
          <p:nvPr>
            <p:custDataLst>
              <p:tags r:id="rId5"/>
            </p:custDataLst>
          </p:nvPr>
        </p:nvSpPr>
        <p:spPr>
          <a:xfrm>
            <a:off x="1440000" y="4320000"/>
            <a:ext cx="720000" cy="7200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828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255977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 smtClean="0"/>
              <a:t>CONNAISSANCES ET OBJECTIFS D’APPRENTISSAGE</a:t>
            </a:r>
            <a:endParaRPr lang="fr-CA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838200" y="888521"/>
            <a:ext cx="2181045" cy="511511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fr-CA" sz="2000" dirty="0" smtClean="0"/>
              <a:t>Quelles étaient les connaissances et les objectifs d’apprentissage visés ?</a:t>
            </a:r>
            <a:endParaRPr lang="fr-CA" sz="2000" dirty="0"/>
          </a:p>
          <a:p>
            <a:endParaRPr lang="fr-CA" sz="1800" i="1" dirty="0" smtClean="0"/>
          </a:p>
          <a:p>
            <a:endParaRPr lang="fr-FR" sz="2000" i="1" dirty="0" smtClean="0"/>
          </a:p>
          <a:p>
            <a:endParaRPr lang="fr-CA" sz="2000" i="1" dirty="0"/>
          </a:p>
          <a:p>
            <a:endParaRPr lang="fr-CA" sz="1800" i="1" dirty="0" smtClean="0"/>
          </a:p>
          <a:p>
            <a:endParaRPr lang="fr-CA" sz="1800" i="1" dirty="0"/>
          </a:p>
          <a:p>
            <a:endParaRPr lang="fr-CA" sz="1800" i="1" dirty="0" smtClean="0"/>
          </a:p>
          <a:p>
            <a:endParaRPr lang="fr-CA" sz="1800" i="1" dirty="0"/>
          </a:p>
          <a:p>
            <a:r>
              <a:rPr lang="fr-CA" sz="2000" i="1" dirty="0" smtClean="0"/>
              <a:t>Cliquez </a:t>
            </a:r>
            <a:r>
              <a:rPr lang="fr-CA" sz="2000" i="1" dirty="0"/>
              <a:t>sur l’icône pour entendre le commentaire</a:t>
            </a:r>
          </a:p>
          <a:p>
            <a:endParaRPr lang="fr-CA" sz="2400" i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3131389" y="888521"/>
            <a:ext cx="8222411" cy="51151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fr-CA" dirty="0">
              <a:solidFill>
                <a:srgbClr val="FF0000"/>
              </a:solidFill>
            </a:endParaRPr>
          </a:p>
          <a:p>
            <a:endParaRPr lang="fr-CA" dirty="0"/>
          </a:p>
          <a:p>
            <a:pPr marL="457200" indent="-457200">
              <a:buFontTx/>
              <a:buChar char="-"/>
            </a:pPr>
            <a:endParaRPr lang="fr-CA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6A56CF-89E6-48D3-B9A7-A90C73AA971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4"/>
            </p:custDataLst>
          </p:nvPr>
        </p:nvSpPr>
        <p:spPr>
          <a:xfrm>
            <a:off x="11075135" y="6253163"/>
            <a:ext cx="830262" cy="365125"/>
          </a:xfrm>
        </p:spPr>
        <p:txBody>
          <a:bodyPr/>
          <a:lstStyle/>
          <a:p>
            <a:fld id="{7C8D7908-A7C7-CC46-9524-C00CE01F6968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7451" y="6227095"/>
            <a:ext cx="1176630" cy="445047"/>
          </a:xfrm>
          <a:prstGeom prst="rect">
            <a:avLst/>
          </a:prstGeom>
        </p:spPr>
      </p:pic>
      <p:sp>
        <p:nvSpPr>
          <p:cNvPr id="9" name="Bouton d'action : Son 8">
            <a:hlinkClick r:id="" action="ppaction://noaction" highlightClick="1">
              <a:snd r:embed="rId8" name="applause.wav"/>
            </a:hlinkClick>
          </p:cNvPr>
          <p:cNvSpPr/>
          <p:nvPr>
            <p:custDataLst>
              <p:tags r:id="rId5"/>
            </p:custDataLst>
          </p:nvPr>
        </p:nvSpPr>
        <p:spPr>
          <a:xfrm>
            <a:off x="1440000" y="4320000"/>
            <a:ext cx="720000" cy="7200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1416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173457"/>
      </a:dk2>
      <a:lt2>
        <a:srgbClr val="E8E8E8"/>
      </a:lt2>
      <a:accent1>
        <a:srgbClr val="008ECD"/>
      </a:accent1>
      <a:accent2>
        <a:srgbClr val="23A638"/>
      </a:accent2>
      <a:accent3>
        <a:srgbClr val="E73440"/>
      </a:accent3>
      <a:accent4>
        <a:srgbClr val="FECC00"/>
      </a:accent4>
      <a:accent5>
        <a:srgbClr val="C3243C"/>
      </a:accent5>
      <a:accent6>
        <a:srgbClr val="9BBC3C"/>
      </a:accent6>
      <a:hlink>
        <a:srgbClr val="0563C1"/>
      </a:hlink>
      <a:folHlink>
        <a:srgbClr val="F99F1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Custom 1">
      <a:dk1>
        <a:srgbClr val="000000"/>
      </a:dk1>
      <a:lt1>
        <a:srgbClr val="FFFFFF"/>
      </a:lt1>
      <a:dk2>
        <a:srgbClr val="173457"/>
      </a:dk2>
      <a:lt2>
        <a:srgbClr val="E8E8E8"/>
      </a:lt2>
      <a:accent1>
        <a:srgbClr val="008ECD"/>
      </a:accent1>
      <a:accent2>
        <a:srgbClr val="23A638"/>
      </a:accent2>
      <a:accent3>
        <a:srgbClr val="E73440"/>
      </a:accent3>
      <a:accent4>
        <a:srgbClr val="FECC00"/>
      </a:accent4>
      <a:accent5>
        <a:srgbClr val="C3243C"/>
      </a:accent5>
      <a:accent6>
        <a:srgbClr val="9BBC3C"/>
      </a:accent6>
      <a:hlink>
        <a:srgbClr val="0563C1"/>
      </a:hlink>
      <a:folHlink>
        <a:srgbClr val="F99F1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Custom 1">
      <a:dk1>
        <a:srgbClr val="000000"/>
      </a:dk1>
      <a:lt1>
        <a:srgbClr val="FFFFFF"/>
      </a:lt1>
      <a:dk2>
        <a:srgbClr val="173457"/>
      </a:dk2>
      <a:lt2>
        <a:srgbClr val="E8E8E8"/>
      </a:lt2>
      <a:accent1>
        <a:srgbClr val="008ECD"/>
      </a:accent1>
      <a:accent2>
        <a:srgbClr val="23A638"/>
      </a:accent2>
      <a:accent3>
        <a:srgbClr val="E73440"/>
      </a:accent3>
      <a:accent4>
        <a:srgbClr val="FECC00"/>
      </a:accent4>
      <a:accent5>
        <a:srgbClr val="C3243C"/>
      </a:accent5>
      <a:accent6>
        <a:srgbClr val="9BBC3C"/>
      </a:accent6>
      <a:hlink>
        <a:srgbClr val="0563C1"/>
      </a:hlink>
      <a:folHlink>
        <a:srgbClr val="F99F1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Office Theme">
  <a:themeElements>
    <a:clrScheme name="Custom 1">
      <a:dk1>
        <a:srgbClr val="000000"/>
      </a:dk1>
      <a:lt1>
        <a:srgbClr val="FFFFFF"/>
      </a:lt1>
      <a:dk2>
        <a:srgbClr val="173457"/>
      </a:dk2>
      <a:lt2>
        <a:srgbClr val="E8E8E8"/>
      </a:lt2>
      <a:accent1>
        <a:srgbClr val="008ECD"/>
      </a:accent1>
      <a:accent2>
        <a:srgbClr val="23A638"/>
      </a:accent2>
      <a:accent3>
        <a:srgbClr val="E73440"/>
      </a:accent3>
      <a:accent4>
        <a:srgbClr val="FECC00"/>
      </a:accent4>
      <a:accent5>
        <a:srgbClr val="C3243C"/>
      </a:accent5>
      <a:accent6>
        <a:srgbClr val="9BBC3C"/>
      </a:accent6>
      <a:hlink>
        <a:srgbClr val="0563C1"/>
      </a:hlink>
      <a:folHlink>
        <a:srgbClr val="F99F1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Office Theme">
  <a:themeElements>
    <a:clrScheme name="Custom 1">
      <a:dk1>
        <a:srgbClr val="000000"/>
      </a:dk1>
      <a:lt1>
        <a:srgbClr val="FFFFFF"/>
      </a:lt1>
      <a:dk2>
        <a:srgbClr val="173457"/>
      </a:dk2>
      <a:lt2>
        <a:srgbClr val="E8E8E8"/>
      </a:lt2>
      <a:accent1>
        <a:srgbClr val="008ECD"/>
      </a:accent1>
      <a:accent2>
        <a:srgbClr val="23A638"/>
      </a:accent2>
      <a:accent3>
        <a:srgbClr val="E73440"/>
      </a:accent3>
      <a:accent4>
        <a:srgbClr val="FECC00"/>
      </a:accent4>
      <a:accent5>
        <a:srgbClr val="C3243C"/>
      </a:accent5>
      <a:accent6>
        <a:srgbClr val="9BBC3C"/>
      </a:accent6>
      <a:hlink>
        <a:srgbClr val="0563C1"/>
      </a:hlink>
      <a:folHlink>
        <a:srgbClr val="F99F1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1">
    <a:dk1>
      <a:srgbClr val="000000"/>
    </a:dk1>
    <a:lt1>
      <a:srgbClr val="FFFFFF"/>
    </a:lt1>
    <a:dk2>
      <a:srgbClr val="173457"/>
    </a:dk2>
    <a:lt2>
      <a:srgbClr val="E8E8E8"/>
    </a:lt2>
    <a:accent1>
      <a:srgbClr val="008ECD"/>
    </a:accent1>
    <a:accent2>
      <a:srgbClr val="23A638"/>
    </a:accent2>
    <a:accent3>
      <a:srgbClr val="E73440"/>
    </a:accent3>
    <a:accent4>
      <a:srgbClr val="FECC00"/>
    </a:accent4>
    <a:accent5>
      <a:srgbClr val="C3243C"/>
    </a:accent5>
    <a:accent6>
      <a:srgbClr val="9BBC3C"/>
    </a:accent6>
    <a:hlink>
      <a:srgbClr val="0563C1"/>
    </a:hlink>
    <a:folHlink>
      <a:srgbClr val="F99F1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DC1DF9891D5B40B34D83E061E95155" ma:contentTypeVersion="13" ma:contentTypeDescription="Crée un document." ma:contentTypeScope="" ma:versionID="d35585cfc885636a1c1690a73cc0f7c1">
  <xsd:schema xmlns:xsd="http://www.w3.org/2001/XMLSchema" xmlns:xs="http://www.w3.org/2001/XMLSchema" xmlns:p="http://schemas.microsoft.com/office/2006/metadata/properties" xmlns:ns2="af8da14a-a552-414f-aa75-340d022d5ff3" xmlns:ns3="bc7123e2-5fe4-4571-b35e-1ed4fdd961a0" targetNamespace="http://schemas.microsoft.com/office/2006/metadata/properties" ma:root="true" ma:fieldsID="c4641aefe1d50057896ced75b2152e13" ns2:_="" ns3:_="">
    <xsd:import namespace="af8da14a-a552-414f-aa75-340d022d5ff3"/>
    <xsd:import namespace="bc7123e2-5fe4-4571-b35e-1ed4fdd961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8da14a-a552-414f-aa75-340d022d5f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7123e2-5fe4-4571-b35e-1ed4fdd961a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BBD8F4-7A9B-4416-A29D-8E88347EE76E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af8da14a-a552-414f-aa75-340d022d5ff3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bc7123e2-5fe4-4571-b35e-1ed4fdd961a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4C98F18-82DA-4057-8492-DBB451240C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8da14a-a552-414f-aa75-340d022d5ff3"/>
    <ds:schemaRef ds:uri="bc7123e2-5fe4-4571-b35e-1ed4fdd961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BBEB61-2F99-4819-B519-CDB2C3B1C8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11304</TotalTime>
  <Words>492</Words>
  <Application>Microsoft Office PowerPoint</Application>
  <PresentationFormat>Grand écran</PresentationFormat>
  <Paragraphs>200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5</vt:i4>
      </vt:variant>
      <vt:variant>
        <vt:lpstr>Titres des diapositives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3_Office Theme</vt:lpstr>
      <vt:lpstr>4_Office Theme</vt:lpstr>
      <vt:lpstr>5_Office Theme</vt:lpstr>
      <vt:lpstr>2_Office Theme</vt:lpstr>
      <vt:lpstr>Un cas d’utilisation  de la stratégie de formation X  en milieu Y Cas provenant de la Banque des cas d’utilisation des stratégies de formation de Wiki-TEDia </vt:lpstr>
      <vt:lpstr>  CRÉDITS</vt:lpstr>
      <vt:lpstr> Composantes du cas d’utilisation  </vt:lpstr>
      <vt:lpstr>PRÉSENTATION PERSONNELLE </vt:lpstr>
      <vt:lpstr>CONTEXTE </vt:lpstr>
      <vt:lpstr>BUT DE LA FORMATION</vt:lpstr>
      <vt:lpstr>CARACTÉRISTIQUES DU PUBLIC CIBLE </vt:lpstr>
      <vt:lpstr>PROBLÈME D’APPRENTISSAGE </vt:lpstr>
      <vt:lpstr>CONNAISSANCES ET OBJECTIFS D’APPRENTISSAGE</vt:lpstr>
      <vt:lpstr>DÉROULEMENT(1) </vt:lpstr>
      <vt:lpstr>DÉROULEMENT(2) </vt:lpstr>
      <vt:lpstr>POINTS IMPORTANTS</vt:lpstr>
      <vt:lpstr>CONCLUSION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mylène choquette</dc:creator>
  <cp:lastModifiedBy>Pudelko, Béatrice</cp:lastModifiedBy>
  <cp:revision>124</cp:revision>
  <dcterms:created xsi:type="dcterms:W3CDTF">2020-01-08T15:21:41Z</dcterms:created>
  <dcterms:modified xsi:type="dcterms:W3CDTF">2022-04-22T19:38:07Z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0x01010025DC1DF9891D5B40B34D83E061E95155</vt:lpwstr>
  </property>
</Properties>
</file>